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7" r:id="rId1"/>
  </p:sldMasterIdLst>
  <p:notesMasterIdLst>
    <p:notesMasterId r:id="rId8"/>
  </p:notesMasterIdLst>
  <p:handoutMasterIdLst>
    <p:handoutMasterId r:id="rId9"/>
  </p:handoutMasterIdLst>
  <p:sldIdLst>
    <p:sldId id="792" r:id="rId2"/>
    <p:sldId id="952" r:id="rId3"/>
    <p:sldId id="982" r:id="rId4"/>
    <p:sldId id="981" r:id="rId5"/>
    <p:sldId id="953" r:id="rId6"/>
    <p:sldId id="676" r:id="rId7"/>
  </p:sldIdLst>
  <p:sldSz cx="20320000" cy="11430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Roboto" panose="020B0604020202020204" charset="0"/>
      <p:regular r:id="rId16"/>
      <p:bold r:id="rId17"/>
      <p:italic r:id="rId18"/>
      <p:boldItalic r:id="rId19"/>
    </p:embeddedFont>
  </p:embeddedFont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64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781"/>
    <a:srgbClr val="719CA6"/>
    <a:srgbClr val="0DDBED"/>
    <a:srgbClr val="ADADC0"/>
    <a:srgbClr val="6DF3CC"/>
    <a:srgbClr val="4B8B8B"/>
    <a:srgbClr val="241D6B"/>
    <a:srgbClr val="72438B"/>
    <a:srgbClr val="1A7882"/>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5" autoAdjust="0"/>
    <p:restoredTop sz="96098" autoAdjust="0"/>
  </p:normalViewPr>
  <p:slideViewPr>
    <p:cSldViewPr>
      <p:cViewPr>
        <p:scale>
          <a:sx n="66" d="100"/>
          <a:sy n="66" d="100"/>
        </p:scale>
        <p:origin x="216" y="450"/>
      </p:cViewPr>
      <p:guideLst>
        <p:guide orient="horz" pos="3600"/>
        <p:guide pos="6400"/>
      </p:guideLst>
    </p:cSldViewPr>
  </p:slideViewPr>
  <p:outlineViewPr>
    <p:cViewPr>
      <p:scale>
        <a:sx n="33" d="100"/>
        <a:sy n="33" d="100"/>
      </p:scale>
      <p:origin x="0" y="-18642"/>
    </p:cViewPr>
  </p:outlineViewPr>
  <p:notesTextViewPr>
    <p:cViewPr>
      <p:scale>
        <a:sx n="1" d="1"/>
        <a:sy n="1" d="1"/>
      </p:scale>
      <p:origin x="0" y="0"/>
    </p:cViewPr>
  </p:notesTextViewPr>
  <p:sorterViewPr>
    <p:cViewPr>
      <p:scale>
        <a:sx n="75" d="100"/>
        <a:sy n="75" d="100"/>
      </p:scale>
      <p:origin x="0" y="-41124"/>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E4F7F5-0A26-4762-A29E-A774FD57CA15}" type="datetimeFigureOut">
              <a:rPr lang="uk-UA" smtClean="0"/>
              <a:t>23.10.2024</a:t>
            </a:fld>
            <a:endParaRPr lang="uk-U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10E9EB-2AFE-42AC-87A4-20018F99CAAA}" type="slidenum">
              <a:rPr lang="uk-UA" smtClean="0"/>
              <a:t>‹#›</a:t>
            </a:fld>
            <a:endParaRPr lang="uk-UA"/>
          </a:p>
        </p:txBody>
      </p:sp>
    </p:spTree>
    <p:extLst>
      <p:ext uri="{BB962C8B-B14F-4D97-AF65-F5344CB8AC3E}">
        <p14:creationId xmlns:p14="http://schemas.microsoft.com/office/powerpoint/2010/main" val="1414213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70DDF-6756-478F-97A1-2846C8FC0515}" type="datetimeFigureOut">
              <a:rPr lang="uk-UA" smtClean="0"/>
              <a:t>23.10.2024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393245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93152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147375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183067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843207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0000" y="1870605"/>
            <a:ext cx="15240000" cy="3979333"/>
          </a:xfrm>
        </p:spPr>
        <p:txBody>
          <a:bodyPr anchor="b"/>
          <a:lstStyle>
            <a:lvl1pPr algn="ctr">
              <a:defRPr sz="10000"/>
            </a:lvl1pPr>
          </a:lstStyle>
          <a:p>
            <a:r>
              <a:rPr lang="en-US"/>
              <a:t>Click to edit Master title style</a:t>
            </a:r>
            <a:endParaRPr lang="en-US" dirty="0"/>
          </a:p>
        </p:txBody>
      </p:sp>
      <p:sp>
        <p:nvSpPr>
          <p:cNvPr id="3" name="Subtitle 2"/>
          <p:cNvSpPr>
            <a:spLocks noGrp="1"/>
          </p:cNvSpPr>
          <p:nvPr>
            <p:ph type="subTitle" idx="1"/>
          </p:nvPr>
        </p:nvSpPr>
        <p:spPr>
          <a:xfrm>
            <a:off x="2540000" y="6003397"/>
            <a:ext cx="15240000" cy="2759603"/>
          </a:xfrm>
        </p:spPr>
        <p:txBody>
          <a:bodyPr/>
          <a:lstStyle>
            <a:lvl1pPr marL="0" indent="0" algn="ctr">
              <a:buNone/>
              <a:defRPr sz="4000"/>
            </a:lvl1pPr>
            <a:lvl2pPr marL="762015" indent="0" algn="ctr">
              <a:buNone/>
              <a:defRPr sz="3333"/>
            </a:lvl2pPr>
            <a:lvl3pPr marL="1524030" indent="0" algn="ctr">
              <a:buNone/>
              <a:defRPr sz="3000"/>
            </a:lvl3pPr>
            <a:lvl4pPr marL="2286046" indent="0" algn="ctr">
              <a:buNone/>
              <a:defRPr sz="2667"/>
            </a:lvl4pPr>
            <a:lvl5pPr marL="3048061" indent="0" algn="ctr">
              <a:buNone/>
              <a:defRPr sz="2667"/>
            </a:lvl5pPr>
            <a:lvl6pPr marL="3810076" indent="0" algn="ctr">
              <a:buNone/>
              <a:defRPr sz="2667"/>
            </a:lvl6pPr>
            <a:lvl7pPr marL="4572091" indent="0" algn="ctr">
              <a:buNone/>
              <a:defRPr sz="2667"/>
            </a:lvl7pPr>
            <a:lvl8pPr marL="5334107" indent="0" algn="ctr">
              <a:buNone/>
              <a:defRPr sz="2667"/>
            </a:lvl8pPr>
            <a:lvl9pPr marL="6096122" indent="0" algn="ctr">
              <a:buNone/>
              <a:defRPr sz="26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14801880-4C3C-42E9-837B-CF3A6DF559DC}"/>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3B197D-4D24-4FA1-8DEB-9F2060225586}"/>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B3D1A3B-B8B5-4C79-8A2A-E106FA6805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1054752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20444DF1-F834-4965-89E9-B22DC1F46673}"/>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FC96A0-A52A-4BB6-BB85-28E1A8D6E3C5}"/>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4ABFFD3-E5A0-42D6-A389-D3C407A603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27582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41500" y="608542"/>
            <a:ext cx="4381500" cy="96863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97000" y="608542"/>
            <a:ext cx="12890500" cy="968639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468CF1A0-BEBD-40FB-BCAD-6EDE92F29637}"/>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2B25D22-6EDE-4548-8536-188573619059}"/>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43DD739-1542-4EAF-B8D6-83F2EFAA53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165629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EFAULT SLIDE">
    <p:spTree>
      <p:nvGrpSpPr>
        <p:cNvPr id="1" name=""/>
        <p:cNvGrpSpPr/>
        <p:nvPr/>
      </p:nvGrpSpPr>
      <p:grpSpPr>
        <a:xfrm>
          <a:off x="0" y="0"/>
          <a:ext cx="0" cy="0"/>
          <a:chOff x="0" y="0"/>
          <a:chExt cx="0" cy="0"/>
        </a:xfrm>
      </p:grpSpPr>
      <p:cxnSp>
        <p:nvCxnSpPr>
          <p:cNvPr id="2" name="Straight Connector 1"/>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973667" y="634901"/>
            <a:ext cx="6053667" cy="1477328"/>
          </a:xfrm>
          <a:prstGeom prst="rect">
            <a:avLst/>
          </a:prstGeom>
          <a:noFill/>
        </p:spPr>
        <p:txBody>
          <a:bodyPr wrap="square" rtlCol="0">
            <a:spAutoFit/>
          </a:bodyPr>
          <a:lstStyle>
            <a:lvl1pPr>
              <a:defRPr lang="uk-UA" sz="5000" b="1">
                <a:latin typeface="+mn-lt"/>
                <a:ea typeface="Roboto Condensed" panose="02000000000000000000" pitchFamily="2" charset="0"/>
                <a:cs typeface="+mn-cs"/>
              </a:defRPr>
            </a:lvl1pPr>
          </a:lstStyle>
          <a:p>
            <a:pPr marL="0" lvl="0"/>
            <a:r>
              <a:rPr lang="en-US"/>
              <a:t>click to edit master title style</a:t>
            </a:r>
            <a:endParaRPr lang="uk-U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157046154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4087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20320000" cy="5715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endParaRPr lang="uk-UA" sz="3111">
              <a:solidFill>
                <a:schemeClr val="tx1"/>
              </a:solidFill>
            </a:endParaRPr>
          </a:p>
        </p:txBody>
      </p:sp>
      <p:cxnSp>
        <p:nvCxnSpPr>
          <p:cNvPr id="2" name="Straight Connector 1"/>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973667" y="634901"/>
            <a:ext cx="6053667" cy="1477328"/>
          </a:xfrm>
          <a:prstGeom prst="rect">
            <a:avLst/>
          </a:prstGeom>
          <a:noFill/>
        </p:spPr>
        <p:txBody>
          <a:bodyPr wrap="square" rtlCol="0">
            <a:spAutoFit/>
          </a:bodyPr>
          <a:lstStyle>
            <a:lvl1pPr>
              <a:defRPr lang="uk-UA" sz="50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973667" y="634901"/>
            <a:ext cx="6053667" cy="1477328"/>
          </a:xfrm>
          <a:prstGeom prst="rect">
            <a:avLst/>
          </a:prstGeom>
          <a:noFill/>
        </p:spPr>
        <p:txBody>
          <a:bodyPr wrap="square" rtlCol="0">
            <a:spAutoFit/>
          </a:bodyPr>
          <a:lstStyle>
            <a:lvl1pPr>
              <a:defRPr lang="uk-UA" sz="5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667000"/>
            <a:ext cx="20320000" cy="6096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endParaRPr lang="uk-UA" sz="3111">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DARK MIDDLE">
    <p:spTree>
      <p:nvGrpSpPr>
        <p:cNvPr id="1" name=""/>
        <p:cNvGrpSpPr/>
        <p:nvPr/>
      </p:nvGrpSpPr>
      <p:grpSpPr>
        <a:xfrm>
          <a:off x="0" y="0"/>
          <a:ext cx="0" cy="0"/>
          <a:chOff x="0" y="0"/>
          <a:chExt cx="0" cy="0"/>
        </a:xfrm>
      </p:grpSpPr>
      <p:cxnSp>
        <p:nvCxnSpPr>
          <p:cNvPr id="2" name="Straight Connector 1"/>
          <p:cNvCxnSpPr>
            <a:cxnSpLocks/>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973667" y="981150"/>
            <a:ext cx="14215533" cy="784830"/>
          </a:xfrm>
          <a:prstGeom prst="rect">
            <a:avLst/>
          </a:prstGeom>
          <a:noFill/>
        </p:spPr>
        <p:txBody>
          <a:bodyPr wrap="square" rtlCol="0">
            <a:spAutoFit/>
          </a:bodyPr>
          <a:lstStyle>
            <a:lvl1pPr>
              <a:defRPr lang="uk-UA" sz="50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667000"/>
            <a:ext cx="20320000" cy="6096000"/>
          </a:xfrm>
          <a:prstGeom prst="rect">
            <a:avLst/>
          </a:prstGeom>
          <a:solidFill>
            <a:schemeClr val="bg1">
              <a:lumMod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endParaRPr lang="uk-UA" sz="3111">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3370028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715000"/>
            <a:ext cx="20320000" cy="5715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00" tIns="50800" rIns="101600" bIns="50800" numCol="1" spcCol="0" rtlCol="0" fromWordArt="0" anchor="ctr" anchorCtr="0" forceAA="0" compatLnSpc="1">
            <a:prstTxWarp prst="textNoShape">
              <a:avLst/>
            </a:prstTxWarp>
            <a:noAutofit/>
          </a:bodyPr>
          <a:lstStyle/>
          <a:p>
            <a:pPr algn="ctr"/>
            <a:endParaRPr lang="uk-UA" sz="3111">
              <a:solidFill>
                <a:schemeClr val="tx1"/>
              </a:solidFill>
            </a:endParaRPr>
          </a:p>
        </p:txBody>
      </p:sp>
      <p:cxnSp>
        <p:nvCxnSpPr>
          <p:cNvPr id="2" name="Straight Connector 1"/>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973667" y="634901"/>
            <a:ext cx="6053667" cy="1477328"/>
          </a:xfrm>
          <a:prstGeom prst="rect">
            <a:avLst/>
          </a:prstGeom>
          <a:noFill/>
        </p:spPr>
        <p:txBody>
          <a:bodyPr wrap="square" rtlCol="0">
            <a:spAutoFit/>
          </a:bodyPr>
          <a:lstStyle>
            <a:lvl1pPr>
              <a:defRPr lang="uk-UA" sz="50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lide #38">
    <p:spTree>
      <p:nvGrpSpPr>
        <p:cNvPr id="1" name=""/>
        <p:cNvGrpSpPr/>
        <p:nvPr/>
      </p:nvGrpSpPr>
      <p:grpSpPr>
        <a:xfrm>
          <a:off x="0" y="0"/>
          <a:ext cx="0" cy="0"/>
          <a:chOff x="0" y="0"/>
          <a:chExt cx="0" cy="0"/>
        </a:xfrm>
      </p:grpSpPr>
      <p:sp>
        <p:nvSpPr>
          <p:cNvPr id="448" name="Insert Picture Here.png"/>
          <p:cNvSpPr>
            <a:spLocks noGrp="1"/>
          </p:cNvSpPr>
          <p:nvPr>
            <p:ph type="pic" idx="13"/>
          </p:nvPr>
        </p:nvSpPr>
        <p:spPr>
          <a:xfrm>
            <a:off x="529167" y="529167"/>
            <a:ext cx="19261667" cy="10371668"/>
          </a:xfrm>
          <a:prstGeom prst="rect">
            <a:avLst/>
          </a:prstGeom>
        </p:spPr>
        <p:txBody>
          <a:bodyPr lIns="91439" tIns="45719" rIns="91439" bIns="45719">
            <a:noAutofit/>
          </a:bodyPr>
          <a:lstStyle/>
          <a:p>
            <a:endParaRPr/>
          </a:p>
        </p:txBody>
      </p:sp>
      <p:sp>
        <p:nvSpPr>
          <p:cNvPr id="449" name="Rectangle"/>
          <p:cNvSpPr>
            <a:spLocks noGrp="1"/>
          </p:cNvSpPr>
          <p:nvPr>
            <p:ph type="body" idx="14"/>
          </p:nvPr>
        </p:nvSpPr>
        <p:spPr>
          <a:xfrm>
            <a:off x="6921500" y="529166"/>
            <a:ext cx="12869333" cy="10371668"/>
          </a:xfrm>
          <a:prstGeom prst="rect">
            <a:avLst/>
          </a:prstGeom>
          <a:solidFill>
            <a:srgbClr val="FFFFFF">
              <a:alpha val="75000"/>
            </a:srgbClr>
          </a:solidFill>
        </p:spPr>
        <p:txBody>
          <a:bodyPr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a:p>
        </p:txBody>
      </p:sp>
      <p:sp>
        <p:nvSpPr>
          <p:cNvPr id="450" name="Rectangle"/>
          <p:cNvSpPr>
            <a:spLocks noGrp="1"/>
          </p:cNvSpPr>
          <p:nvPr>
            <p:ph type="body" sz="half" idx="15"/>
          </p:nvPr>
        </p:nvSpPr>
        <p:spPr>
          <a:xfrm>
            <a:off x="13356167" y="529166"/>
            <a:ext cx="6434667" cy="10371668"/>
          </a:xfrm>
          <a:prstGeom prst="rect">
            <a:avLst/>
          </a:prstGeom>
          <a:solidFill>
            <a:srgbClr val="FFFFFF"/>
          </a:solidFill>
          <a:effectLst>
            <a:outerShdw blurRad="1270000" dist="635000" dir="81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a:p>
        </p:txBody>
      </p:sp>
      <p:sp>
        <p:nvSpPr>
          <p:cNvPr id="4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646993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lide #1">
    <p:spTree>
      <p:nvGrpSpPr>
        <p:cNvPr id="1" name=""/>
        <p:cNvGrpSpPr/>
        <p:nvPr/>
      </p:nvGrpSpPr>
      <p:grpSpPr>
        <a:xfrm>
          <a:off x="0" y="0"/>
          <a:ext cx="0" cy="0"/>
          <a:chOff x="0" y="0"/>
          <a:chExt cx="0" cy="0"/>
        </a:xfrm>
      </p:grpSpPr>
      <p:sp>
        <p:nvSpPr>
          <p:cNvPr id="18" name="Insert Picture Here.png"/>
          <p:cNvSpPr>
            <a:spLocks noGrp="1"/>
          </p:cNvSpPr>
          <p:nvPr>
            <p:ph type="pic" idx="13"/>
          </p:nvPr>
        </p:nvSpPr>
        <p:spPr>
          <a:xfrm>
            <a:off x="529167" y="529167"/>
            <a:ext cx="19261667" cy="10371668"/>
          </a:xfrm>
          <a:prstGeom prst="rect">
            <a:avLst/>
          </a:prstGeom>
        </p:spPr>
        <p:txBody>
          <a:bodyPr lIns="91439" tIns="45719" rIns="91439" bIns="45719">
            <a:noAutofit/>
          </a:bodyPr>
          <a:lstStyle/>
          <a:p>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93496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06C4D294-3A98-4EE1-B88E-80572401FD97}"/>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3DEE7-0449-4D5D-A523-9AEE3730FC83}"/>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FB4BFAE-55E4-45C2-AC73-C015F1E8C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3971907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lide #42">
    <p:spTree>
      <p:nvGrpSpPr>
        <p:cNvPr id="1" name=""/>
        <p:cNvGrpSpPr/>
        <p:nvPr/>
      </p:nvGrpSpPr>
      <p:grpSpPr>
        <a:xfrm>
          <a:off x="0" y="0"/>
          <a:ext cx="0" cy="0"/>
          <a:chOff x="0" y="0"/>
          <a:chExt cx="0" cy="0"/>
        </a:xfrm>
      </p:grpSpPr>
      <p:sp>
        <p:nvSpPr>
          <p:cNvPr id="488" name="Insert Picture Here.png"/>
          <p:cNvSpPr>
            <a:spLocks noGrp="1"/>
          </p:cNvSpPr>
          <p:nvPr>
            <p:ph type="pic" idx="13"/>
          </p:nvPr>
        </p:nvSpPr>
        <p:spPr>
          <a:xfrm>
            <a:off x="529167" y="529167"/>
            <a:ext cx="19261667" cy="10371668"/>
          </a:xfrm>
          <a:prstGeom prst="rect">
            <a:avLst/>
          </a:prstGeom>
        </p:spPr>
        <p:txBody>
          <a:bodyPr lIns="91439" tIns="45719" rIns="91439" bIns="45719">
            <a:noAutofit/>
          </a:bodyPr>
          <a:lstStyle/>
          <a:p>
            <a:endParaRPr/>
          </a:p>
        </p:txBody>
      </p:sp>
      <p:sp>
        <p:nvSpPr>
          <p:cNvPr id="489" name="Shape"/>
          <p:cNvSpPr>
            <a:spLocks noGrp="1"/>
          </p:cNvSpPr>
          <p:nvPr>
            <p:ph type="body" idx="14"/>
          </p:nvPr>
        </p:nvSpPr>
        <p:spPr>
          <a:xfrm>
            <a:off x="6995583" y="-1"/>
            <a:ext cx="10142532" cy="11430001"/>
          </a:xfrm>
          <a:custGeom>
            <a:avLst/>
            <a:gdLst/>
            <a:ahLst/>
            <a:cxnLst>
              <a:cxn ang="0">
                <a:pos x="wd2" y="hd2"/>
              </a:cxn>
              <a:cxn ang="5400000">
                <a:pos x="wd2" y="hd2"/>
              </a:cxn>
              <a:cxn ang="10800000">
                <a:pos x="wd2" y="hd2"/>
              </a:cxn>
              <a:cxn ang="16200000">
                <a:pos x="wd2" y="hd2"/>
              </a:cxn>
            </a:cxnLst>
            <a:rect l="0" t="0" r="r" b="b"/>
            <a:pathLst>
              <a:path w="21600" h="21600" extrusionOk="0">
                <a:moveTo>
                  <a:pt x="8556" y="0"/>
                </a:moveTo>
                <a:lnTo>
                  <a:pt x="0" y="21600"/>
                </a:lnTo>
                <a:lnTo>
                  <a:pt x="13044" y="21600"/>
                </a:lnTo>
                <a:lnTo>
                  <a:pt x="21600" y="0"/>
                </a:lnTo>
                <a:lnTo>
                  <a:pt x="8556" y="0"/>
                </a:lnTo>
                <a:close/>
              </a:path>
            </a:pathLst>
          </a:custGeom>
          <a:solidFill>
            <a:srgbClr val="FFFFFF">
              <a:alpha val="50000"/>
            </a:srgbClr>
          </a:solidFill>
        </p:spPr>
        <p:txBody>
          <a:bodyPr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a:p>
        </p:txBody>
      </p:sp>
      <p:sp>
        <p:nvSpPr>
          <p:cNvPr id="490" name="Shape"/>
          <p:cNvSpPr>
            <a:spLocks noGrp="1"/>
          </p:cNvSpPr>
          <p:nvPr>
            <p:ph type="body" sz="half" idx="15"/>
          </p:nvPr>
        </p:nvSpPr>
        <p:spPr>
          <a:xfrm>
            <a:off x="9349040" y="-1"/>
            <a:ext cx="7124569" cy="11430001"/>
          </a:xfrm>
          <a:custGeom>
            <a:avLst/>
            <a:gdLst/>
            <a:ahLst/>
            <a:cxnLst>
              <a:cxn ang="0">
                <a:pos x="wd2" y="hd2"/>
              </a:cxn>
              <a:cxn ang="5400000">
                <a:pos x="wd2" y="hd2"/>
              </a:cxn>
              <a:cxn ang="10800000">
                <a:pos x="wd2" y="hd2"/>
              </a:cxn>
              <a:cxn ang="16200000">
                <a:pos x="wd2" y="hd2"/>
              </a:cxn>
            </a:cxnLst>
            <a:rect l="0" t="0" r="r" b="b"/>
            <a:pathLst>
              <a:path w="21600" h="21600" extrusionOk="0">
                <a:moveTo>
                  <a:pt x="12180" y="0"/>
                </a:moveTo>
                <a:lnTo>
                  <a:pt x="0" y="21600"/>
                </a:lnTo>
                <a:lnTo>
                  <a:pt x="9420" y="21600"/>
                </a:lnTo>
                <a:lnTo>
                  <a:pt x="21600" y="0"/>
                </a:lnTo>
                <a:lnTo>
                  <a:pt x="12180" y="0"/>
                </a:lnTo>
                <a:close/>
              </a:path>
            </a:pathLst>
          </a:custGeom>
          <a:solidFill>
            <a:srgbClr val="FFFFFF">
              <a:alpha val="80000"/>
            </a:srgbClr>
          </a:solidFill>
        </p:spPr>
        <p:txBody>
          <a:bodyPr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a:p>
        </p:txBody>
      </p:sp>
      <p:sp>
        <p:nvSpPr>
          <p:cNvPr id="491" name="Shape"/>
          <p:cNvSpPr>
            <a:spLocks noGrp="1"/>
          </p:cNvSpPr>
          <p:nvPr>
            <p:ph type="body" idx="16"/>
          </p:nvPr>
        </p:nvSpPr>
        <p:spPr>
          <a:xfrm>
            <a:off x="11663921" y="-1"/>
            <a:ext cx="8659261" cy="11430001"/>
          </a:xfrm>
          <a:custGeom>
            <a:avLst/>
            <a:gdLst/>
            <a:ahLst/>
            <a:cxnLst>
              <a:cxn ang="0">
                <a:pos x="wd2" y="hd2"/>
              </a:cxn>
              <a:cxn ang="5400000">
                <a:pos x="wd2" y="hd2"/>
              </a:cxn>
              <a:cxn ang="10800000">
                <a:pos x="wd2" y="hd2"/>
              </a:cxn>
              <a:cxn ang="16200000">
                <a:pos x="wd2" y="hd2"/>
              </a:cxn>
            </a:cxnLst>
            <a:rect l="0" t="0" r="r" b="b"/>
            <a:pathLst>
              <a:path w="21600" h="21600" extrusionOk="0">
                <a:moveTo>
                  <a:pt x="10021" y="0"/>
                </a:moveTo>
                <a:lnTo>
                  <a:pt x="0" y="21600"/>
                </a:lnTo>
                <a:lnTo>
                  <a:pt x="21600" y="21600"/>
                </a:lnTo>
                <a:lnTo>
                  <a:pt x="21600" y="0"/>
                </a:lnTo>
                <a:lnTo>
                  <a:pt x="10021" y="0"/>
                </a:lnTo>
                <a:close/>
              </a:path>
            </a:pathLst>
          </a:custGeom>
          <a:solidFill>
            <a:srgbClr val="FFFFFF"/>
          </a:solidFill>
          <a:effectLst>
            <a:outerShdw blurRad="1270000" dist="635000" dir="81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a:p>
        </p:txBody>
      </p:sp>
      <p:sp>
        <p:nvSpPr>
          <p:cNvPr id="4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6933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6417" y="2849564"/>
            <a:ext cx="17526000" cy="4754562"/>
          </a:xfrm>
        </p:spPr>
        <p:txBody>
          <a:bodyPr anchor="b"/>
          <a:lstStyle>
            <a:lvl1pPr>
              <a:defRPr sz="10000"/>
            </a:lvl1pPr>
          </a:lstStyle>
          <a:p>
            <a:r>
              <a:rPr lang="en-US"/>
              <a:t>Click to edit Master title style</a:t>
            </a:r>
            <a:endParaRPr lang="en-US" dirty="0"/>
          </a:p>
        </p:txBody>
      </p:sp>
      <p:sp>
        <p:nvSpPr>
          <p:cNvPr id="3" name="Text Placeholder 2"/>
          <p:cNvSpPr>
            <a:spLocks noGrp="1"/>
          </p:cNvSpPr>
          <p:nvPr>
            <p:ph type="body" idx="1"/>
          </p:nvPr>
        </p:nvSpPr>
        <p:spPr>
          <a:xfrm>
            <a:off x="1386417" y="7649106"/>
            <a:ext cx="17526000" cy="2500312"/>
          </a:xfrm>
        </p:spPr>
        <p:txBody>
          <a:bodyPr/>
          <a:lstStyle>
            <a:lvl1pPr marL="0" indent="0">
              <a:buNone/>
              <a:defRPr sz="4000">
                <a:solidFill>
                  <a:schemeClr val="tx1">
                    <a:tint val="75000"/>
                  </a:schemeClr>
                </a:solidFill>
              </a:defRPr>
            </a:lvl1pPr>
            <a:lvl2pPr marL="762015" indent="0">
              <a:buNone/>
              <a:defRPr sz="3333">
                <a:solidFill>
                  <a:schemeClr val="tx1">
                    <a:tint val="75000"/>
                  </a:schemeClr>
                </a:solidFill>
              </a:defRPr>
            </a:lvl2pPr>
            <a:lvl3pPr marL="1524030" indent="0">
              <a:buNone/>
              <a:defRPr sz="3000">
                <a:solidFill>
                  <a:schemeClr val="tx1">
                    <a:tint val="75000"/>
                  </a:schemeClr>
                </a:solidFill>
              </a:defRPr>
            </a:lvl3pPr>
            <a:lvl4pPr marL="2286046" indent="0">
              <a:buNone/>
              <a:defRPr sz="2667">
                <a:solidFill>
                  <a:schemeClr val="tx1">
                    <a:tint val="75000"/>
                  </a:schemeClr>
                </a:solidFill>
              </a:defRPr>
            </a:lvl4pPr>
            <a:lvl5pPr marL="3048061" indent="0">
              <a:buNone/>
              <a:defRPr sz="2667">
                <a:solidFill>
                  <a:schemeClr val="tx1">
                    <a:tint val="75000"/>
                  </a:schemeClr>
                </a:solidFill>
              </a:defRPr>
            </a:lvl5pPr>
            <a:lvl6pPr marL="3810076" indent="0">
              <a:buNone/>
              <a:defRPr sz="2667">
                <a:solidFill>
                  <a:schemeClr val="tx1">
                    <a:tint val="75000"/>
                  </a:schemeClr>
                </a:solidFill>
              </a:defRPr>
            </a:lvl6pPr>
            <a:lvl7pPr marL="4572091" indent="0">
              <a:buNone/>
              <a:defRPr sz="2667">
                <a:solidFill>
                  <a:schemeClr val="tx1">
                    <a:tint val="75000"/>
                  </a:schemeClr>
                </a:solidFill>
              </a:defRPr>
            </a:lvl7pPr>
            <a:lvl8pPr marL="5334107" indent="0">
              <a:buNone/>
              <a:defRPr sz="2667">
                <a:solidFill>
                  <a:schemeClr val="tx1">
                    <a:tint val="75000"/>
                  </a:schemeClr>
                </a:solidFill>
              </a:defRPr>
            </a:lvl8pPr>
            <a:lvl9pPr marL="6096122" indent="0">
              <a:buNone/>
              <a:defRPr sz="26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813DAE3A-E770-4F13-8BB5-142F4D9265B6}"/>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B11FB5-9580-447F-AB3F-8AC3868A6F82}"/>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7446EFF-5DE6-4E4B-A823-F58816C0F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55710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97000" y="3042708"/>
            <a:ext cx="8636000" cy="72522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287000" y="3042708"/>
            <a:ext cx="8636000" cy="72522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6A51374-05B4-4162-A788-979403CEC465}"/>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3EE14B-BB27-4B5C-9699-67E0F091E803}"/>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DB321DB-97A0-4B3C-9DB3-F73E6E5B55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356241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9647" y="608542"/>
            <a:ext cx="17526000" cy="22092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99647" y="2801938"/>
            <a:ext cx="8596312" cy="1373187"/>
          </a:xfrm>
        </p:spPr>
        <p:txBody>
          <a:bodyPr anchor="b"/>
          <a:lstStyle>
            <a:lvl1pPr marL="0" indent="0">
              <a:buNone/>
              <a:defRPr sz="4000" b="1"/>
            </a:lvl1pPr>
            <a:lvl2pPr marL="762015" indent="0">
              <a:buNone/>
              <a:defRPr sz="3333" b="1"/>
            </a:lvl2pPr>
            <a:lvl3pPr marL="1524030" indent="0">
              <a:buNone/>
              <a:defRPr sz="3000" b="1"/>
            </a:lvl3pPr>
            <a:lvl4pPr marL="2286046" indent="0">
              <a:buNone/>
              <a:defRPr sz="2667" b="1"/>
            </a:lvl4pPr>
            <a:lvl5pPr marL="3048061" indent="0">
              <a:buNone/>
              <a:defRPr sz="2667" b="1"/>
            </a:lvl5pPr>
            <a:lvl6pPr marL="3810076" indent="0">
              <a:buNone/>
              <a:defRPr sz="2667" b="1"/>
            </a:lvl6pPr>
            <a:lvl7pPr marL="4572091" indent="0">
              <a:buNone/>
              <a:defRPr sz="2667" b="1"/>
            </a:lvl7pPr>
            <a:lvl8pPr marL="5334107" indent="0">
              <a:buNone/>
              <a:defRPr sz="2667" b="1"/>
            </a:lvl8pPr>
            <a:lvl9pPr marL="6096122" indent="0">
              <a:buNone/>
              <a:defRPr sz="2667" b="1"/>
            </a:lvl9pPr>
          </a:lstStyle>
          <a:p>
            <a:pPr lvl="0"/>
            <a:r>
              <a:rPr lang="en-US"/>
              <a:t>Edit Master text styles</a:t>
            </a:r>
          </a:p>
        </p:txBody>
      </p:sp>
      <p:sp>
        <p:nvSpPr>
          <p:cNvPr id="4" name="Content Placeholder 3"/>
          <p:cNvSpPr>
            <a:spLocks noGrp="1"/>
          </p:cNvSpPr>
          <p:nvPr>
            <p:ph sz="half" idx="2"/>
          </p:nvPr>
        </p:nvSpPr>
        <p:spPr>
          <a:xfrm>
            <a:off x="1399647" y="4175125"/>
            <a:ext cx="8596312" cy="61409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87000" y="2801938"/>
            <a:ext cx="8638647" cy="1373187"/>
          </a:xfrm>
        </p:spPr>
        <p:txBody>
          <a:bodyPr anchor="b"/>
          <a:lstStyle>
            <a:lvl1pPr marL="0" indent="0">
              <a:buNone/>
              <a:defRPr sz="4000" b="1"/>
            </a:lvl1pPr>
            <a:lvl2pPr marL="762015" indent="0">
              <a:buNone/>
              <a:defRPr sz="3333" b="1"/>
            </a:lvl2pPr>
            <a:lvl3pPr marL="1524030" indent="0">
              <a:buNone/>
              <a:defRPr sz="3000" b="1"/>
            </a:lvl3pPr>
            <a:lvl4pPr marL="2286046" indent="0">
              <a:buNone/>
              <a:defRPr sz="2667" b="1"/>
            </a:lvl4pPr>
            <a:lvl5pPr marL="3048061" indent="0">
              <a:buNone/>
              <a:defRPr sz="2667" b="1"/>
            </a:lvl5pPr>
            <a:lvl6pPr marL="3810076" indent="0">
              <a:buNone/>
              <a:defRPr sz="2667" b="1"/>
            </a:lvl6pPr>
            <a:lvl7pPr marL="4572091" indent="0">
              <a:buNone/>
              <a:defRPr sz="2667" b="1"/>
            </a:lvl7pPr>
            <a:lvl8pPr marL="5334107" indent="0">
              <a:buNone/>
              <a:defRPr sz="2667" b="1"/>
            </a:lvl8pPr>
            <a:lvl9pPr marL="6096122" indent="0">
              <a:buNone/>
              <a:defRPr sz="2667" b="1"/>
            </a:lvl9pPr>
          </a:lstStyle>
          <a:p>
            <a:pPr lvl="0"/>
            <a:r>
              <a:rPr lang="en-US"/>
              <a:t>Edit Master text styles</a:t>
            </a:r>
          </a:p>
        </p:txBody>
      </p:sp>
      <p:sp>
        <p:nvSpPr>
          <p:cNvPr id="6" name="Content Placeholder 5"/>
          <p:cNvSpPr>
            <a:spLocks noGrp="1"/>
          </p:cNvSpPr>
          <p:nvPr>
            <p:ph sz="quarter" idx="4"/>
          </p:nvPr>
        </p:nvSpPr>
        <p:spPr>
          <a:xfrm>
            <a:off x="10287000" y="4175125"/>
            <a:ext cx="8638647" cy="61409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cxnSp>
        <p:nvCxnSpPr>
          <p:cNvPr id="10" name="Straight Connector 9">
            <a:extLst>
              <a:ext uri="{FF2B5EF4-FFF2-40B4-BE49-F238E27FC236}">
                <a16:creationId xmlns:a16="http://schemas.microsoft.com/office/drawing/2014/main" id="{D2268FD4-D98B-47A2-AF8F-67D05E53C548}"/>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9529CF-E2A6-4C71-B92A-82BCD31DD52A}"/>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5C88273-20F6-47B9-923C-E65D715075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15389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cxnSp>
        <p:nvCxnSpPr>
          <p:cNvPr id="6" name="Straight Connector 5">
            <a:extLst>
              <a:ext uri="{FF2B5EF4-FFF2-40B4-BE49-F238E27FC236}">
                <a16:creationId xmlns:a16="http://schemas.microsoft.com/office/drawing/2014/main" id="{AC7916B8-7CFE-43BE-981F-6F82081B60AF}"/>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2DB258-2A81-4ECA-A178-5E23B4421CFA}"/>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29D4DFD-D9BE-41B8-AE30-74FB39E90A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85172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cxnSp>
        <p:nvCxnSpPr>
          <p:cNvPr id="5" name="Straight Connector 4">
            <a:extLst>
              <a:ext uri="{FF2B5EF4-FFF2-40B4-BE49-F238E27FC236}">
                <a16:creationId xmlns:a16="http://schemas.microsoft.com/office/drawing/2014/main" id="{69DC1509-DAFF-48C8-AC00-69F676D65000}"/>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DBC7873-6003-40F3-B390-C106667C8393}"/>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CDDCF26-708D-42C6-A88D-3ECF3795BE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376402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9648" y="762000"/>
            <a:ext cx="6553728" cy="2667000"/>
          </a:xfrm>
        </p:spPr>
        <p:txBody>
          <a:bodyPr anchor="b"/>
          <a:lstStyle>
            <a:lvl1pPr>
              <a:defRPr sz="5333"/>
            </a:lvl1pPr>
          </a:lstStyle>
          <a:p>
            <a:r>
              <a:rPr lang="en-US"/>
              <a:t>Click to edit Master title style</a:t>
            </a:r>
            <a:endParaRPr lang="en-US" dirty="0"/>
          </a:p>
        </p:txBody>
      </p:sp>
      <p:sp>
        <p:nvSpPr>
          <p:cNvPr id="3" name="Content Placeholder 2"/>
          <p:cNvSpPr>
            <a:spLocks noGrp="1"/>
          </p:cNvSpPr>
          <p:nvPr>
            <p:ph idx="1"/>
          </p:nvPr>
        </p:nvSpPr>
        <p:spPr>
          <a:xfrm>
            <a:off x="8638647" y="1645709"/>
            <a:ext cx="10287000" cy="8122708"/>
          </a:xfrm>
        </p:spPr>
        <p:txBody>
          <a:bodyPr/>
          <a:lstStyle>
            <a:lvl1pPr>
              <a:defRPr sz="5333"/>
            </a:lvl1pPr>
            <a:lvl2pPr>
              <a:defRPr sz="4667"/>
            </a:lvl2pPr>
            <a:lvl3pPr>
              <a:defRPr sz="4000"/>
            </a:lvl3pPr>
            <a:lvl4pPr>
              <a:defRPr sz="3333"/>
            </a:lvl4pPr>
            <a:lvl5pPr>
              <a:defRPr sz="3333"/>
            </a:lvl5pPr>
            <a:lvl6pPr>
              <a:defRPr sz="3333"/>
            </a:lvl6pPr>
            <a:lvl7pPr>
              <a:defRPr sz="3333"/>
            </a:lvl7pPr>
            <a:lvl8pPr>
              <a:defRPr sz="3333"/>
            </a:lvl8pPr>
            <a:lvl9pPr>
              <a:defRPr sz="3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99648" y="3429000"/>
            <a:ext cx="6553728" cy="6352647"/>
          </a:xfrm>
        </p:spPr>
        <p:txBody>
          <a:bodyPr/>
          <a:lstStyle>
            <a:lvl1pPr marL="0" indent="0">
              <a:buNone/>
              <a:defRPr sz="2667"/>
            </a:lvl1pPr>
            <a:lvl2pPr marL="762015" indent="0">
              <a:buNone/>
              <a:defRPr sz="2333"/>
            </a:lvl2pPr>
            <a:lvl3pPr marL="1524030" indent="0">
              <a:buNone/>
              <a:defRPr sz="2000"/>
            </a:lvl3pPr>
            <a:lvl4pPr marL="2286046" indent="0">
              <a:buNone/>
              <a:defRPr sz="1667"/>
            </a:lvl4pPr>
            <a:lvl5pPr marL="3048061" indent="0">
              <a:buNone/>
              <a:defRPr sz="1667"/>
            </a:lvl5pPr>
            <a:lvl6pPr marL="3810076" indent="0">
              <a:buNone/>
              <a:defRPr sz="1667"/>
            </a:lvl6pPr>
            <a:lvl7pPr marL="4572091" indent="0">
              <a:buNone/>
              <a:defRPr sz="1667"/>
            </a:lvl7pPr>
            <a:lvl8pPr marL="5334107" indent="0">
              <a:buNone/>
              <a:defRPr sz="1667"/>
            </a:lvl8pPr>
            <a:lvl9pPr marL="6096122" indent="0">
              <a:buNone/>
              <a:defRPr sz="1667"/>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30B837DC-4152-4E93-99DE-586A89D422DF}"/>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6EF455-8879-42F8-8066-785121D94A62}"/>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2E3B2F6-A55C-4F72-85DE-B67C8865F3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373935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9648" y="762000"/>
            <a:ext cx="6553728" cy="2667000"/>
          </a:xfrm>
        </p:spPr>
        <p:txBody>
          <a:bodyPr anchor="b"/>
          <a:lstStyle>
            <a:lvl1pPr>
              <a:defRPr sz="5333"/>
            </a:lvl1pPr>
          </a:lstStyle>
          <a:p>
            <a:r>
              <a:rPr lang="en-US"/>
              <a:t>Click to edit Master title style</a:t>
            </a:r>
            <a:endParaRPr lang="en-US" dirty="0"/>
          </a:p>
        </p:txBody>
      </p:sp>
      <p:sp>
        <p:nvSpPr>
          <p:cNvPr id="3" name="Picture Placeholder 2"/>
          <p:cNvSpPr>
            <a:spLocks noGrp="1" noChangeAspect="1"/>
          </p:cNvSpPr>
          <p:nvPr>
            <p:ph type="pic" idx="1"/>
          </p:nvPr>
        </p:nvSpPr>
        <p:spPr>
          <a:xfrm>
            <a:off x="8638647" y="1645709"/>
            <a:ext cx="10287000" cy="8122708"/>
          </a:xfrm>
        </p:spPr>
        <p:txBody>
          <a:bodyPr anchor="t"/>
          <a:lstStyle>
            <a:lvl1pPr marL="0" indent="0">
              <a:buNone/>
              <a:defRPr sz="5333"/>
            </a:lvl1pPr>
            <a:lvl2pPr marL="762015" indent="0">
              <a:buNone/>
              <a:defRPr sz="4667"/>
            </a:lvl2pPr>
            <a:lvl3pPr marL="1524030" indent="0">
              <a:buNone/>
              <a:defRPr sz="4000"/>
            </a:lvl3pPr>
            <a:lvl4pPr marL="2286046" indent="0">
              <a:buNone/>
              <a:defRPr sz="3333"/>
            </a:lvl4pPr>
            <a:lvl5pPr marL="3048061" indent="0">
              <a:buNone/>
              <a:defRPr sz="3333"/>
            </a:lvl5pPr>
            <a:lvl6pPr marL="3810076" indent="0">
              <a:buNone/>
              <a:defRPr sz="3333"/>
            </a:lvl6pPr>
            <a:lvl7pPr marL="4572091" indent="0">
              <a:buNone/>
              <a:defRPr sz="3333"/>
            </a:lvl7pPr>
            <a:lvl8pPr marL="5334107" indent="0">
              <a:buNone/>
              <a:defRPr sz="3333"/>
            </a:lvl8pPr>
            <a:lvl9pPr marL="6096122" indent="0">
              <a:buNone/>
              <a:defRPr sz="3333"/>
            </a:lvl9pPr>
          </a:lstStyle>
          <a:p>
            <a:r>
              <a:rPr lang="en-US"/>
              <a:t>Click icon to add picture</a:t>
            </a:r>
            <a:endParaRPr lang="en-US" dirty="0"/>
          </a:p>
        </p:txBody>
      </p:sp>
      <p:sp>
        <p:nvSpPr>
          <p:cNvPr id="4" name="Text Placeholder 3"/>
          <p:cNvSpPr>
            <a:spLocks noGrp="1"/>
          </p:cNvSpPr>
          <p:nvPr>
            <p:ph type="body" sz="half" idx="2"/>
          </p:nvPr>
        </p:nvSpPr>
        <p:spPr>
          <a:xfrm>
            <a:off x="1399648" y="3429000"/>
            <a:ext cx="6553728" cy="6352647"/>
          </a:xfrm>
        </p:spPr>
        <p:txBody>
          <a:bodyPr/>
          <a:lstStyle>
            <a:lvl1pPr marL="0" indent="0">
              <a:buNone/>
              <a:defRPr sz="2667"/>
            </a:lvl1pPr>
            <a:lvl2pPr marL="762015" indent="0">
              <a:buNone/>
              <a:defRPr sz="2333"/>
            </a:lvl2pPr>
            <a:lvl3pPr marL="1524030" indent="0">
              <a:buNone/>
              <a:defRPr sz="2000"/>
            </a:lvl3pPr>
            <a:lvl4pPr marL="2286046" indent="0">
              <a:buNone/>
              <a:defRPr sz="1667"/>
            </a:lvl4pPr>
            <a:lvl5pPr marL="3048061" indent="0">
              <a:buNone/>
              <a:defRPr sz="1667"/>
            </a:lvl5pPr>
            <a:lvl6pPr marL="3810076" indent="0">
              <a:buNone/>
              <a:defRPr sz="1667"/>
            </a:lvl6pPr>
            <a:lvl7pPr marL="4572091" indent="0">
              <a:buNone/>
              <a:defRPr sz="1667"/>
            </a:lvl7pPr>
            <a:lvl8pPr marL="5334107" indent="0">
              <a:buNone/>
              <a:defRPr sz="1667"/>
            </a:lvl8pPr>
            <a:lvl9pPr marL="6096122" indent="0">
              <a:buNone/>
              <a:defRPr sz="1667"/>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4F1DDC0E-F4E8-4C6E-9B84-E0F312680ACC}"/>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49FE13-63BD-4BBA-89F1-903CA390B1A1}"/>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AD3E340-395F-4004-A007-DCA5F60518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256369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7000" y="608542"/>
            <a:ext cx="17526000" cy="22092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97000" y="3042708"/>
            <a:ext cx="17526000" cy="725223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7000" y="10593917"/>
            <a:ext cx="4572000" cy="608542"/>
          </a:xfrm>
          <a:prstGeom prst="rect">
            <a:avLst/>
          </a:prstGeom>
        </p:spPr>
        <p:txBody>
          <a:bodyPr vert="horz" lIns="91440" tIns="45720" rIns="91440" bIns="45720" rtlCol="0" anchor="ctr"/>
          <a:lstStyle>
            <a:lvl1pPr algn="l">
              <a:defRPr sz="2000">
                <a:solidFill>
                  <a:schemeClr val="tx1">
                    <a:tint val="75000"/>
                  </a:schemeClr>
                </a:solidFill>
              </a:defRPr>
            </a:lvl1pPr>
          </a:lstStyle>
          <a:p>
            <a:fld id="{C764DE79-268F-4C1A-8933-263129D2AF90}" type="datetimeFigureOut">
              <a:rPr lang="en-US" dirty="0"/>
              <a:t>10/23/2024</a:t>
            </a:fld>
            <a:endParaRPr lang="en-US" dirty="0"/>
          </a:p>
        </p:txBody>
      </p:sp>
      <p:sp>
        <p:nvSpPr>
          <p:cNvPr id="5" name="Footer Placeholder 4"/>
          <p:cNvSpPr>
            <a:spLocks noGrp="1"/>
          </p:cNvSpPr>
          <p:nvPr>
            <p:ph type="ftr" sz="quarter" idx="3"/>
          </p:nvPr>
        </p:nvSpPr>
        <p:spPr>
          <a:xfrm>
            <a:off x="6731000" y="10593917"/>
            <a:ext cx="6858000" cy="608542"/>
          </a:xfrm>
          <a:prstGeom prst="rect">
            <a:avLst/>
          </a:prstGeom>
        </p:spPr>
        <p:txBody>
          <a:bodyPr vert="horz" lIns="91440" tIns="45720" rIns="91440" bIns="45720" rtlCol="0" anchor="ctr"/>
          <a:lstStyle>
            <a:lvl1pPr algn="ctr">
              <a:defRPr sz="2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4351000" y="10593917"/>
            <a:ext cx="4572000" cy="608542"/>
          </a:xfrm>
          <a:prstGeom prst="rect">
            <a:avLst/>
          </a:prstGeom>
        </p:spPr>
        <p:txBody>
          <a:bodyPr vert="horz" lIns="91440" tIns="45720" rIns="91440" bIns="45720" rtlCol="0" anchor="ctr"/>
          <a:lstStyle>
            <a:lvl1pPr algn="r">
              <a:defRPr sz="20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060A5895-A232-4AF3-9EF0-29D091ED009D}"/>
              </a:ext>
            </a:extLst>
          </p:cNvPr>
          <p:cNvCxnSpPr/>
          <p:nvPr userDrawn="1"/>
        </p:nvCxnSpPr>
        <p:spPr>
          <a:xfrm>
            <a:off x="783167" y="7620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FB56257-B6BD-4430-B3DF-804964AFED62}"/>
              </a:ext>
            </a:extLst>
          </p:cNvPr>
          <p:cNvCxnSpPr/>
          <p:nvPr userDrawn="1"/>
        </p:nvCxnSpPr>
        <p:spPr>
          <a:xfrm>
            <a:off x="783167" y="10207761"/>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0479493-2573-4998-A1CA-17B30D49C3E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973667" y="10287001"/>
            <a:ext cx="3677929" cy="563051"/>
          </a:xfrm>
          <a:prstGeom prst="rect">
            <a:avLst/>
          </a:prstGeom>
        </p:spPr>
      </p:pic>
    </p:spTree>
    <p:extLst>
      <p:ext uri="{BB962C8B-B14F-4D97-AF65-F5344CB8AC3E}">
        <p14:creationId xmlns:p14="http://schemas.microsoft.com/office/powerpoint/2010/main" val="180016470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92" r:id="rId12"/>
    <p:sldLayoutId id="2147483827" r:id="rId13"/>
    <p:sldLayoutId id="2147483680" r:id="rId14"/>
    <p:sldLayoutId id="2147483697" r:id="rId15"/>
    <p:sldLayoutId id="2147483775" r:id="rId16"/>
    <p:sldLayoutId id="2147483698" r:id="rId17"/>
    <p:sldLayoutId id="2147483831" r:id="rId18"/>
    <p:sldLayoutId id="2147483832" r:id="rId19"/>
    <p:sldLayoutId id="2147483833" r:id="rId2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524030" rtl="0" eaLnBrk="1" latinLnBrk="0" hangingPunct="1">
        <a:lnSpc>
          <a:spcPct val="90000"/>
        </a:lnSpc>
        <a:spcBef>
          <a:spcPct val="0"/>
        </a:spcBef>
        <a:buNone/>
        <a:defRPr sz="7333" kern="1200">
          <a:solidFill>
            <a:schemeClr val="tx1"/>
          </a:solidFill>
          <a:latin typeface="+mj-lt"/>
          <a:ea typeface="+mj-ea"/>
          <a:cs typeface="+mj-cs"/>
        </a:defRPr>
      </a:lvl1pPr>
    </p:titleStyle>
    <p:bodyStyle>
      <a:lvl1pPr marL="381008" indent="-381008" algn="l" defTabSz="1524030" rtl="0" eaLnBrk="1" latinLnBrk="0" hangingPunct="1">
        <a:lnSpc>
          <a:spcPct val="90000"/>
        </a:lnSpc>
        <a:spcBef>
          <a:spcPts val="1667"/>
        </a:spcBef>
        <a:buFont typeface="Arial" panose="020B0604020202020204" pitchFamily="34" charset="0"/>
        <a:buChar char="•"/>
        <a:defRPr sz="4667" kern="1200">
          <a:solidFill>
            <a:schemeClr val="tx1"/>
          </a:solidFill>
          <a:latin typeface="+mn-lt"/>
          <a:ea typeface="+mn-ea"/>
          <a:cs typeface="+mn-cs"/>
        </a:defRPr>
      </a:lvl1pPr>
      <a:lvl2pPr marL="1143023" indent="-381008" algn="l" defTabSz="1524030"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5038" indent="-381008" algn="l" defTabSz="1524030"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7053"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906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108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3099"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5114"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7130" indent="-381008" algn="l" defTabSz="1524030"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hyperlink" Target="http://api.fzo.org.mk/api/Auth/GetToken" TargetMode="External"/><Relationship Id="rId5" Type="http://schemas.openxmlformats.org/officeDocument/2006/relationships/image" Target="../media/image8.png"/><Relationship Id="rId10" Type="http://schemas.openxmlformats.org/officeDocument/2006/relationships/hyperlink" Target="https://documenter.getpostman.com/view/10928365/T1LLFTde?version=latest" TargetMode="External"/><Relationship Id="rId4" Type="http://schemas.openxmlformats.org/officeDocument/2006/relationships/image" Target="../media/image7.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Insert Picture Here 2018 Darker.png"/>
          <p:cNvPicPr>
            <a:picLocks noGrp="1" noChangeAspect="1"/>
          </p:cNvPicPr>
          <p:nvPr>
            <p:ph type="pic" idx="4294967295"/>
          </p:nvPr>
        </p:nvPicPr>
        <p:blipFill>
          <a:blip r:embed="rId3">
            <a:extLst>
              <a:ext uri="{28A0092B-C50C-407E-A947-70E740481C1C}">
                <a14:useLocalDpi xmlns:a14="http://schemas.microsoft.com/office/drawing/2010/main" val="0"/>
              </a:ext>
            </a:extLst>
          </a:blip>
          <a:srcRect/>
          <a:stretch/>
        </p:blipFill>
        <p:spPr>
          <a:xfrm>
            <a:off x="-1" y="0"/>
            <a:ext cx="20370381" cy="11430000"/>
          </a:xfrm>
          <a:prstGeom prst="rect">
            <a:avLst/>
          </a:prstGeom>
        </p:spPr>
      </p:pic>
      <p:sp>
        <p:nvSpPr>
          <p:cNvPr id="602" name="“"/>
          <p:cNvSpPr txBox="1"/>
          <p:nvPr/>
        </p:nvSpPr>
        <p:spPr>
          <a:xfrm>
            <a:off x="4307010" y="1490131"/>
            <a:ext cx="4703374" cy="6497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2333" tIns="42333" rIns="42333" bIns="42333" anchor="ctr">
            <a:spAutoFit/>
          </a:bodyPr>
          <a:lstStyle>
            <a:lvl1pPr>
              <a:defRPr sz="50000" cap="none" spc="1500">
                <a:solidFill>
                  <a:srgbClr val="FFFFFF"/>
                </a:solidFill>
              </a:defRPr>
            </a:lvl1pPr>
          </a:lstStyle>
          <a:p>
            <a:endParaRPr sz="41665" dirty="0"/>
          </a:p>
        </p:txBody>
      </p:sp>
      <p:pic>
        <p:nvPicPr>
          <p:cNvPr id="7" name="Picture 6">
            <a:extLst>
              <a:ext uri="{FF2B5EF4-FFF2-40B4-BE49-F238E27FC236}">
                <a16:creationId xmlns:a16="http://schemas.microsoft.com/office/drawing/2014/main" id="{4D0A51A3-9451-654D-AD39-CD3B01850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7331" y="8610600"/>
            <a:ext cx="2762250" cy="2233083"/>
          </a:xfrm>
          <a:prstGeom prst="rect">
            <a:avLst/>
          </a:prstGeom>
        </p:spPr>
      </p:pic>
      <p:sp>
        <p:nvSpPr>
          <p:cNvPr id="9" name="TextBox 8">
            <a:extLst>
              <a:ext uri="{FF2B5EF4-FFF2-40B4-BE49-F238E27FC236}">
                <a16:creationId xmlns:a16="http://schemas.microsoft.com/office/drawing/2014/main" id="{F6F441EF-B062-45B3-90BA-859D211FFEBF}"/>
              </a:ext>
            </a:extLst>
          </p:cNvPr>
          <p:cNvSpPr txBox="1"/>
          <p:nvPr/>
        </p:nvSpPr>
        <p:spPr>
          <a:xfrm>
            <a:off x="4307010" y="4138590"/>
            <a:ext cx="14406285" cy="4278094"/>
          </a:xfrm>
          <a:prstGeom prst="rect">
            <a:avLst/>
          </a:prstGeom>
          <a:noFill/>
        </p:spPr>
        <p:txBody>
          <a:bodyPr wrap="square" rtlCol="0">
            <a:spAutoFit/>
          </a:bodyPr>
          <a:lstStyle/>
          <a:p>
            <a:pPr algn="r"/>
            <a:r>
              <a:rPr lang="mk-MK" sz="8000" b="1" dirty="0">
                <a:solidFill>
                  <a:schemeClr val="bg2"/>
                </a:solidFill>
                <a:latin typeface="Roboto" panose="02000000000000000000"/>
              </a:rPr>
              <a:t>е-Рецепт</a:t>
            </a:r>
            <a:endParaRPr lang="mk-MK" sz="5400" b="1" dirty="0">
              <a:solidFill>
                <a:schemeClr val="bg2"/>
              </a:solidFill>
              <a:latin typeface="Roboto" panose="02000000000000000000"/>
            </a:endParaRPr>
          </a:p>
          <a:p>
            <a:pPr algn="r"/>
            <a:endParaRPr lang="mk-MK" sz="5400" b="1" dirty="0">
              <a:solidFill>
                <a:schemeClr val="bg2"/>
              </a:solidFill>
              <a:latin typeface="Roboto" panose="02000000000000000000"/>
            </a:endParaRPr>
          </a:p>
          <a:p>
            <a:pPr algn="r"/>
            <a:r>
              <a:rPr lang="mk-MK" sz="4600" b="1" dirty="0">
                <a:solidFill>
                  <a:schemeClr val="bg2"/>
                </a:solidFill>
                <a:latin typeface="Roboto" panose="02000000000000000000"/>
              </a:rPr>
              <a:t>Фонд за </a:t>
            </a:r>
            <a:r>
              <a:rPr lang="mk-MK" sz="4600" b="1">
                <a:solidFill>
                  <a:schemeClr val="bg2"/>
                </a:solidFill>
                <a:latin typeface="Roboto" panose="02000000000000000000"/>
              </a:rPr>
              <a:t>здравствено осигурување</a:t>
            </a:r>
            <a:endParaRPr lang="mk-MK" sz="4600" b="1" dirty="0">
              <a:solidFill>
                <a:schemeClr val="bg2"/>
              </a:solidFill>
              <a:latin typeface="Roboto" panose="02000000000000000000"/>
            </a:endParaRPr>
          </a:p>
          <a:p>
            <a:pPr algn="r"/>
            <a:endParaRPr lang="mk-MK" sz="3600" dirty="0">
              <a:solidFill>
                <a:schemeClr val="bg2"/>
              </a:solidFill>
              <a:latin typeface="Roboto" panose="02000000000000000000"/>
            </a:endParaRPr>
          </a:p>
          <a:p>
            <a:pPr algn="r"/>
            <a:endParaRPr lang="mk-MK" sz="2800" b="1" dirty="0">
              <a:solidFill>
                <a:schemeClr val="bg2"/>
              </a:solidFill>
              <a:latin typeface="Roboto" panose="02000000000000000000"/>
            </a:endParaRPr>
          </a:p>
          <a:p>
            <a:pPr algn="r"/>
            <a:r>
              <a:rPr lang="mk-MK" sz="2800" b="1" dirty="0">
                <a:solidFill>
                  <a:schemeClr val="bg2"/>
                </a:solidFill>
                <a:latin typeface="Roboto" panose="02000000000000000000"/>
              </a:rPr>
              <a:t>Октомври 2024</a:t>
            </a:r>
            <a:endParaRPr lang="mk-MK" sz="4600" b="1" dirty="0">
              <a:solidFill>
                <a:schemeClr val="bg2"/>
              </a:solidFill>
              <a:latin typeface="Roboto" panose="02000000000000000000"/>
            </a:endParaRPr>
          </a:p>
        </p:txBody>
      </p:sp>
      <p:pic>
        <p:nvPicPr>
          <p:cNvPr id="10" name="Picture 9">
            <a:extLst>
              <a:ext uri="{FF2B5EF4-FFF2-40B4-BE49-F238E27FC236}">
                <a16:creationId xmlns:a16="http://schemas.microsoft.com/office/drawing/2014/main" id="{54CA7708-F273-48AB-9F9A-F9579A1022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6803" y="2209800"/>
            <a:ext cx="7660447" cy="1234563"/>
          </a:xfrm>
          <a:prstGeom prst="rect">
            <a:avLst/>
          </a:prstGeom>
        </p:spPr>
      </p:pic>
    </p:spTree>
    <p:extLst>
      <p:ext uri="{BB962C8B-B14F-4D97-AF65-F5344CB8AC3E}">
        <p14:creationId xmlns:p14="http://schemas.microsoft.com/office/powerpoint/2010/main" val="2394371976"/>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nsert Picture Here 2018 Darker.png">
            <a:extLst>
              <a:ext uri="{FF2B5EF4-FFF2-40B4-BE49-F238E27FC236}">
                <a16:creationId xmlns:a16="http://schemas.microsoft.com/office/drawing/2014/main" id="{615C2EB7-F302-F240-B6DC-495F498ABA01}"/>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1" t="8257" r="6818" b="7190"/>
          <a:stretch/>
        </p:blipFill>
        <p:spPr>
          <a:xfrm flipH="1">
            <a:off x="216669" y="0"/>
            <a:ext cx="20103329" cy="11404600"/>
          </a:xfrm>
          <a:prstGeom prst="rect">
            <a:avLst/>
          </a:prstGeom>
        </p:spPr>
      </p:pic>
      <p:sp>
        <p:nvSpPr>
          <p:cNvPr id="794" name="Rectangle"/>
          <p:cNvSpPr/>
          <p:nvPr/>
        </p:nvSpPr>
        <p:spPr>
          <a:xfrm>
            <a:off x="-45651" y="0"/>
            <a:ext cx="6786353" cy="11430000"/>
          </a:xfrm>
          <a:prstGeom prst="rect">
            <a:avLst/>
          </a:prstGeom>
          <a:solidFill>
            <a:srgbClr val="FFFFFF"/>
          </a:solidFill>
          <a:ln w="12700">
            <a:miter lim="400000"/>
          </a:ln>
          <a:effectLst>
            <a:outerShdw blurRad="1270000" dist="635000" dir="3600000" rotWithShape="0">
              <a:srgbClr val="000000">
                <a:alpha val="25000"/>
              </a:srgbClr>
            </a:outerShdw>
          </a:effectLst>
        </p:spPr>
        <p:txBody>
          <a:bodyPr lIns="42333" tIns="42333" rIns="42333" bIns="42333" anchor="ctr"/>
          <a:lstStyle/>
          <a:p>
            <a:pPr algn="ctr">
              <a:lnSpc>
                <a:spcPct val="100000"/>
              </a:lnSpc>
              <a:defRPr sz="3200" cap="none" spc="0">
                <a:solidFill>
                  <a:srgbClr val="FFFFFF"/>
                </a:solidFill>
                <a:latin typeface="Helvetica Light"/>
                <a:ea typeface="Helvetica Light"/>
                <a:cs typeface="Helvetica Light"/>
                <a:sym typeface="Helvetica Light"/>
              </a:defRPr>
            </a:pPr>
            <a:endParaRPr sz="2667">
              <a:latin typeface="Aptos" panose="020B0004020202020204" pitchFamily="34" charset="0"/>
            </a:endParaRPr>
          </a:p>
        </p:txBody>
      </p:sp>
      <p:sp>
        <p:nvSpPr>
          <p:cNvPr id="29" name="Title 1">
            <a:extLst>
              <a:ext uri="{FF2B5EF4-FFF2-40B4-BE49-F238E27FC236}">
                <a16:creationId xmlns:a16="http://schemas.microsoft.com/office/drawing/2014/main" id="{033BE044-B377-4968-8B65-CD712F8E9CD5}"/>
              </a:ext>
            </a:extLst>
          </p:cNvPr>
          <p:cNvSpPr txBox="1">
            <a:spLocks/>
          </p:cNvSpPr>
          <p:nvPr/>
        </p:nvSpPr>
        <p:spPr>
          <a:xfrm>
            <a:off x="216672" y="694839"/>
            <a:ext cx="6214804" cy="705642"/>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defTabSz="1524060"/>
            <a:r>
              <a:rPr lang="mk-MK" sz="4400" dirty="0">
                <a:solidFill>
                  <a:srgbClr val="ADADC0"/>
                </a:solidFill>
                <a:latin typeface="Aptos" panose="020B0004020202020204" pitchFamily="34" charset="0"/>
                <a:ea typeface="Roboto" panose="02000000000000000000" pitchFamily="2" charset="0"/>
              </a:rPr>
              <a:t>Технички опис</a:t>
            </a:r>
            <a:endParaRPr lang="en-US" sz="4400" dirty="0">
              <a:solidFill>
                <a:srgbClr val="ADADC0"/>
              </a:solidFill>
              <a:latin typeface="Aptos" panose="020B0004020202020204" pitchFamily="34" charset="0"/>
              <a:ea typeface="Roboto" panose="02000000000000000000" pitchFamily="2" charset="0"/>
            </a:endParaRPr>
          </a:p>
        </p:txBody>
      </p:sp>
      <p:grpSp>
        <p:nvGrpSpPr>
          <p:cNvPr id="7" name="Group 6">
            <a:extLst>
              <a:ext uri="{FF2B5EF4-FFF2-40B4-BE49-F238E27FC236}">
                <a16:creationId xmlns:a16="http://schemas.microsoft.com/office/drawing/2014/main" id="{E25FDD65-FE01-46E0-0DAD-A83383555457}"/>
              </a:ext>
            </a:extLst>
          </p:cNvPr>
          <p:cNvGrpSpPr/>
          <p:nvPr/>
        </p:nvGrpSpPr>
        <p:grpSpPr>
          <a:xfrm>
            <a:off x="5766522" y="78878"/>
            <a:ext cx="2054722" cy="2054722"/>
            <a:chOff x="6045200" y="76200"/>
            <a:chExt cx="2054722" cy="2054722"/>
          </a:xfrm>
        </p:grpSpPr>
        <p:grpSp>
          <p:nvGrpSpPr>
            <p:cNvPr id="32" name="Group 3">
              <a:extLst>
                <a:ext uri="{FF2B5EF4-FFF2-40B4-BE49-F238E27FC236}">
                  <a16:creationId xmlns:a16="http://schemas.microsoft.com/office/drawing/2014/main" id="{15B30FB7-F644-4597-ADCE-DFC876A00022}"/>
                </a:ext>
              </a:extLst>
            </p:cNvPr>
            <p:cNvGrpSpPr>
              <a:grpSpLocks/>
            </p:cNvGrpSpPr>
            <p:nvPr/>
          </p:nvGrpSpPr>
          <p:grpSpPr bwMode="auto">
            <a:xfrm>
              <a:off x="6045200" y="76200"/>
              <a:ext cx="2054722" cy="2054722"/>
              <a:chOff x="8195762" y="2979219"/>
              <a:chExt cx="1855878" cy="1855878"/>
            </a:xfrm>
          </p:grpSpPr>
          <p:sp>
            <p:nvSpPr>
              <p:cNvPr id="33" name="Oval 32">
                <a:extLst>
                  <a:ext uri="{FF2B5EF4-FFF2-40B4-BE49-F238E27FC236}">
                    <a16:creationId xmlns:a16="http://schemas.microsoft.com/office/drawing/2014/main" id="{616FB589-855D-48F6-8482-A0673ED41BB0}"/>
                  </a:ext>
                </a:extLst>
              </p:cNvPr>
              <p:cNvSpPr/>
              <p:nvPr/>
            </p:nvSpPr>
            <p:spPr>
              <a:xfrm>
                <a:off x="8195762" y="2979219"/>
                <a:ext cx="1855878" cy="1855878"/>
              </a:xfrm>
              <a:prstGeom prst="ellipse">
                <a:avLst/>
              </a:prstGeom>
              <a:solidFill>
                <a:srgbClr val="A3278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dirty="0">
                  <a:latin typeface="Aptos" panose="020B0004020202020204" pitchFamily="34" charset="0"/>
                </a:endParaRPr>
              </a:p>
            </p:txBody>
          </p:sp>
          <p:sp>
            <p:nvSpPr>
              <p:cNvPr id="34" name="Oval 33">
                <a:extLst>
                  <a:ext uri="{FF2B5EF4-FFF2-40B4-BE49-F238E27FC236}">
                    <a16:creationId xmlns:a16="http://schemas.microsoft.com/office/drawing/2014/main" id="{A15112EC-099A-44DA-A21C-2F5325283F5B}"/>
                  </a:ext>
                </a:extLst>
              </p:cNvPr>
              <p:cNvSpPr/>
              <p:nvPr/>
            </p:nvSpPr>
            <p:spPr>
              <a:xfrm>
                <a:off x="8484701" y="3260221"/>
                <a:ext cx="1292288" cy="1293876"/>
              </a:xfrm>
              <a:prstGeom prst="ellipse">
                <a:avLst/>
              </a:prstGeom>
              <a:solidFill>
                <a:srgbClr val="A327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dirty="0">
                  <a:latin typeface="Aptos" panose="020B0004020202020204" pitchFamily="34" charset="0"/>
                </a:endParaRPr>
              </a:p>
            </p:txBody>
          </p:sp>
        </p:grpSp>
        <p:pic>
          <p:nvPicPr>
            <p:cNvPr id="35" name="Picture 34">
              <a:extLst>
                <a:ext uri="{FF2B5EF4-FFF2-40B4-BE49-F238E27FC236}">
                  <a16:creationId xmlns:a16="http://schemas.microsoft.com/office/drawing/2014/main" id="{82EA128A-BA0F-42F9-ABF0-891ED3D0BB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363" y="636362"/>
              <a:ext cx="934397" cy="934397"/>
            </a:xfrm>
            <a:prstGeom prst="rect">
              <a:avLst/>
            </a:prstGeom>
          </p:spPr>
        </p:pic>
      </p:grpSp>
      <p:pic>
        <p:nvPicPr>
          <p:cNvPr id="38" name="Picture 37">
            <a:extLst>
              <a:ext uri="{FF2B5EF4-FFF2-40B4-BE49-F238E27FC236}">
                <a16:creationId xmlns:a16="http://schemas.microsoft.com/office/drawing/2014/main" id="{9EAFE1AC-8640-425B-9BBE-BDC750A4BB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01988" y="278959"/>
            <a:ext cx="845873" cy="916431"/>
          </a:xfrm>
          <a:prstGeom prst="rect">
            <a:avLst/>
          </a:prstGeom>
        </p:spPr>
      </p:pic>
      <p:sp>
        <p:nvSpPr>
          <p:cNvPr id="12" name="Rectangle 11">
            <a:extLst>
              <a:ext uri="{FF2B5EF4-FFF2-40B4-BE49-F238E27FC236}">
                <a16:creationId xmlns:a16="http://schemas.microsoft.com/office/drawing/2014/main" id="{CFDFFED8-F4FE-4A1D-B115-D31A936D15C7}"/>
              </a:ext>
            </a:extLst>
          </p:cNvPr>
          <p:cNvSpPr/>
          <p:nvPr/>
        </p:nvSpPr>
        <p:spPr>
          <a:xfrm>
            <a:off x="7661325" y="480279"/>
            <a:ext cx="11591255" cy="584775"/>
          </a:xfrm>
          <a:prstGeom prst="rect">
            <a:avLst/>
          </a:prstGeom>
        </p:spPr>
        <p:txBody>
          <a:bodyPr wrap="square">
            <a:spAutoFit/>
          </a:bodyPr>
          <a:lstStyle/>
          <a:p>
            <a:pPr marL="137140" marR="137140" algn="ctr">
              <a:spcAft>
                <a:spcPts val="750"/>
              </a:spcAft>
            </a:pPr>
            <a:r>
              <a:rPr lang="ru-RU" sz="3200" b="1" dirty="0">
                <a:solidFill>
                  <a:schemeClr val="bg1"/>
                </a:solidFill>
                <a:latin typeface="Aptos" panose="020B0004020202020204" pitchFamily="34" charset="0"/>
                <a:ea typeface="Roboto" panose="02000000000000000000" pitchFamily="2" charset="0"/>
              </a:rPr>
              <a:t>1. Моментална состојба</a:t>
            </a:r>
          </a:p>
        </p:txBody>
      </p:sp>
      <p:sp>
        <p:nvSpPr>
          <p:cNvPr id="30" name="TextBox 29">
            <a:extLst>
              <a:ext uri="{FF2B5EF4-FFF2-40B4-BE49-F238E27FC236}">
                <a16:creationId xmlns:a16="http://schemas.microsoft.com/office/drawing/2014/main" id="{B22E2651-16D7-430C-9B10-91EE5914BCDC}"/>
              </a:ext>
            </a:extLst>
          </p:cNvPr>
          <p:cNvSpPr txBox="1"/>
          <p:nvPr/>
        </p:nvSpPr>
        <p:spPr>
          <a:xfrm>
            <a:off x="242235" y="2541066"/>
            <a:ext cx="6210580" cy="1938992"/>
          </a:xfrm>
          <a:prstGeom prst="rect">
            <a:avLst/>
          </a:prstGeom>
          <a:noFill/>
        </p:spPr>
        <p:txBody>
          <a:bodyPr wrap="square" rtlCol="0">
            <a:spAutoFit/>
          </a:bodyPr>
          <a:lstStyle/>
          <a:p>
            <a:pPr defTabSz="684673">
              <a:buClr>
                <a:srgbClr val="1FBAD7">
                  <a:lumMod val="75000"/>
                </a:srgbClr>
              </a:buClr>
            </a:pPr>
            <a:r>
              <a:rPr lang="mk-MK" sz="2400" b="1" dirty="0">
                <a:solidFill>
                  <a:srgbClr val="F2F2F5">
                    <a:lumMod val="25000"/>
                  </a:srgbClr>
                </a:solidFill>
                <a:latin typeface="Aptos" panose="020B0004020202020204" pitchFamily="34" charset="0"/>
                <a:ea typeface="Roboto" panose="02000000000000000000" pitchFamily="2" charset="0"/>
              </a:rPr>
              <a:t>Проблем</a:t>
            </a:r>
            <a:r>
              <a:rPr lang="en-US" sz="2400" b="1" dirty="0">
                <a:solidFill>
                  <a:srgbClr val="F2F2F5">
                    <a:lumMod val="25000"/>
                  </a:srgbClr>
                </a:solidFill>
                <a:latin typeface="Aptos" panose="020B0004020202020204" pitchFamily="34" charset="0"/>
                <a:ea typeface="Roboto" panose="02000000000000000000" pitchFamily="2" charset="0"/>
              </a:rPr>
              <a:t>:</a:t>
            </a:r>
            <a:endParaRPr lang="mk-MK" sz="2400" b="1" dirty="0">
              <a:solidFill>
                <a:srgbClr val="F2F2F5">
                  <a:lumMod val="25000"/>
                </a:srgbClr>
              </a:solidFill>
              <a:latin typeface="Aptos" panose="020B0004020202020204" pitchFamily="34" charset="0"/>
              <a:ea typeface="Roboto" panose="02000000000000000000" pitchFamily="2" charset="0"/>
            </a:endParaRPr>
          </a:p>
          <a:p>
            <a:pPr defTabSz="684673">
              <a:buClr>
                <a:srgbClr val="1FBAD7">
                  <a:lumMod val="75000"/>
                </a:srgbClr>
              </a:buClr>
            </a:pPr>
            <a:endParaRPr lang="mk-MK" sz="2400" b="1" dirty="0">
              <a:solidFill>
                <a:srgbClr val="F2F2F5">
                  <a:lumMod val="25000"/>
                </a:srgbClr>
              </a:solidFill>
              <a:latin typeface="Aptos" panose="020B0004020202020204" pitchFamily="34" charset="0"/>
              <a:ea typeface="Roboto" panose="02000000000000000000" pitchFamily="2" charset="0"/>
            </a:endParaRPr>
          </a:p>
          <a:p>
            <a:pPr defTabSz="684673">
              <a:buClr>
                <a:srgbClr val="1FBAD7">
                  <a:lumMod val="75000"/>
                </a:srgbClr>
              </a:buClr>
            </a:pPr>
            <a:r>
              <a:rPr lang="mk-MK" sz="2400" dirty="0">
                <a:solidFill>
                  <a:srgbClr val="F2F2F5">
                    <a:lumMod val="25000"/>
                  </a:srgbClr>
                </a:solidFill>
                <a:latin typeface="Aptos" panose="020B0004020202020204" pitchFamily="34" charset="0"/>
                <a:ea typeface="Roboto" panose="02000000000000000000" pitchFamily="2" charset="0"/>
              </a:rPr>
              <a:t>Немање следливост на процесот на препишување на рецепт и издавање на рецепт во реално време</a:t>
            </a:r>
            <a:endParaRPr lang="ru-RU" sz="2400" dirty="0">
              <a:solidFill>
                <a:srgbClr val="F2F2F5">
                  <a:lumMod val="25000"/>
                </a:srgbClr>
              </a:solidFill>
              <a:latin typeface="Aptos" panose="020B0004020202020204" pitchFamily="34" charset="0"/>
              <a:ea typeface="Roboto" panose="02000000000000000000" pitchFamily="2" charset="0"/>
            </a:endParaRPr>
          </a:p>
        </p:txBody>
      </p:sp>
      <p:sp>
        <p:nvSpPr>
          <p:cNvPr id="19" name="TextBox 18">
            <a:extLst>
              <a:ext uri="{FF2B5EF4-FFF2-40B4-BE49-F238E27FC236}">
                <a16:creationId xmlns:a16="http://schemas.microsoft.com/office/drawing/2014/main" id="{AD2C68F4-1767-4A87-ADFB-C4801E8F6FD4}"/>
              </a:ext>
            </a:extLst>
          </p:cNvPr>
          <p:cNvSpPr txBox="1"/>
          <p:nvPr/>
        </p:nvSpPr>
        <p:spPr>
          <a:xfrm>
            <a:off x="7493000" y="7556480"/>
            <a:ext cx="11277600" cy="3416320"/>
          </a:xfrm>
          <a:prstGeom prst="rect">
            <a:avLst/>
          </a:prstGeom>
          <a:noFill/>
        </p:spPr>
        <p:txBody>
          <a:bodyPr wrap="square" rtlCol="0">
            <a:spAutoFit/>
          </a:bodyPr>
          <a:lstStyle/>
          <a:p>
            <a:pPr defTabSz="684673">
              <a:buClr>
                <a:srgbClr val="1FBAD7">
                  <a:lumMod val="75000"/>
                </a:srgbClr>
              </a:buClr>
            </a:pPr>
            <a:r>
              <a:rPr lang="mk-MK" sz="2400" b="1" dirty="0">
                <a:solidFill>
                  <a:schemeClr val="bg1"/>
                </a:solidFill>
                <a:latin typeface="Roboto" panose="02000000000000000000" pitchFamily="2" charset="0"/>
                <a:ea typeface="Roboto" panose="02000000000000000000" pitchFamily="2" charset="0"/>
              </a:rPr>
              <a:t>Чекори</a:t>
            </a:r>
          </a:p>
          <a:p>
            <a:pPr marL="342900" indent="-342900" defTabSz="684673">
              <a:buClr>
                <a:srgbClr val="1FBAD7">
                  <a:lumMod val="75000"/>
                </a:srgbClr>
              </a:buClr>
              <a:buFont typeface="Arial" panose="020B0604020202020204" pitchFamily="34" charset="0"/>
              <a:buChar char="•"/>
            </a:pPr>
            <a:r>
              <a:rPr lang="mk-MK" sz="2400" dirty="0">
                <a:solidFill>
                  <a:schemeClr val="bg1"/>
                </a:solidFill>
                <a:latin typeface="Roboto" panose="02000000000000000000" pitchFamily="2" charset="0"/>
                <a:ea typeface="Roboto" panose="02000000000000000000" pitchFamily="2" charset="0"/>
              </a:rPr>
              <a:t>Доктор препишува </a:t>
            </a:r>
            <a:r>
              <a:rPr lang="ru-RU" sz="2400" dirty="0">
                <a:solidFill>
                  <a:schemeClr val="bg1"/>
                </a:solidFill>
                <a:latin typeface="Roboto" panose="02000000000000000000" pitchFamily="2" charset="0"/>
                <a:ea typeface="Roboto" panose="02000000000000000000" pitchFamily="2" charset="0"/>
              </a:rPr>
              <a:t>во Мој термин </a:t>
            </a:r>
          </a:p>
          <a:p>
            <a:pPr marL="342900" indent="-342900" defTabSz="684673">
              <a:buClr>
                <a:srgbClr val="1FBAD7">
                  <a:lumMod val="75000"/>
                </a:srgbClr>
              </a:buClr>
              <a:buFont typeface="Arial" panose="020B0604020202020204" pitchFamily="34" charset="0"/>
              <a:buChar char="•"/>
            </a:pPr>
            <a:r>
              <a:rPr lang="ru-RU" sz="2400" dirty="0">
                <a:solidFill>
                  <a:schemeClr val="bg1"/>
                </a:solidFill>
                <a:latin typeface="Roboto" panose="02000000000000000000" pitchFamily="2" charset="0"/>
                <a:ea typeface="Roboto" panose="02000000000000000000" pitchFamily="2" charset="0"/>
              </a:rPr>
              <a:t>При пропишување на рецептот не се прават соодветни валидации </a:t>
            </a:r>
          </a:p>
          <a:p>
            <a:pPr marL="342900" indent="-342900" defTabSz="684673">
              <a:buClr>
                <a:srgbClr val="1FBAD7">
                  <a:lumMod val="75000"/>
                </a:srgbClr>
              </a:buClr>
              <a:buFont typeface="Arial" panose="020B0604020202020204" pitchFamily="34" charset="0"/>
              <a:buChar char="•"/>
            </a:pPr>
            <a:r>
              <a:rPr lang="ru-RU" sz="2400" dirty="0">
                <a:solidFill>
                  <a:schemeClr val="bg1"/>
                </a:solidFill>
                <a:latin typeface="Roboto" panose="02000000000000000000" pitchFamily="2" charset="0"/>
                <a:ea typeface="Roboto" panose="02000000000000000000" pitchFamily="2" charset="0"/>
              </a:rPr>
              <a:t>Фармацевтот ги гледа пропишаните рецепти и издава лек</a:t>
            </a:r>
          </a:p>
          <a:p>
            <a:pPr marL="342900" indent="-342900" defTabSz="684673">
              <a:buClr>
                <a:srgbClr val="1FBAD7">
                  <a:lumMod val="75000"/>
                </a:srgbClr>
              </a:buClr>
              <a:buFont typeface="Arial" panose="020B0604020202020204" pitchFamily="34" charset="0"/>
              <a:buChar char="•"/>
            </a:pPr>
            <a:r>
              <a:rPr lang="ru-RU" sz="2400" dirty="0">
                <a:solidFill>
                  <a:schemeClr val="bg1"/>
                </a:solidFill>
                <a:latin typeface="Roboto" panose="02000000000000000000" pitchFamily="2" charset="0"/>
                <a:ea typeface="Roboto" panose="02000000000000000000" pitchFamily="2" charset="0"/>
              </a:rPr>
              <a:t>На почетокот на месецот за претходниот месец, аптеките доставуваат </a:t>
            </a:r>
            <a:r>
              <a:rPr lang="mk-MK" sz="2400" dirty="0">
                <a:solidFill>
                  <a:schemeClr val="bg1"/>
                </a:solidFill>
                <a:latin typeface="Roboto" panose="02000000000000000000" pitchFamily="2" charset="0"/>
                <a:ea typeface="Roboto" panose="02000000000000000000" pitchFamily="2" charset="0"/>
              </a:rPr>
              <a:t>спецификација на издадени лекови.</a:t>
            </a:r>
          </a:p>
          <a:p>
            <a:pPr marL="342900" indent="-342900" defTabSz="684673">
              <a:buClr>
                <a:srgbClr val="1FBAD7">
                  <a:lumMod val="75000"/>
                </a:srgbClr>
              </a:buClr>
              <a:buFont typeface="Arial" panose="020B0604020202020204" pitchFamily="34" charset="0"/>
              <a:buChar char="•"/>
            </a:pPr>
            <a:r>
              <a:rPr lang="mk-MK" sz="2400" dirty="0">
                <a:solidFill>
                  <a:schemeClr val="bg1"/>
                </a:solidFill>
                <a:latin typeface="Roboto" panose="02000000000000000000" pitchFamily="2" charset="0"/>
                <a:ea typeface="Roboto" panose="02000000000000000000" pitchFamily="2" charset="0"/>
              </a:rPr>
              <a:t>Фондот ја контролира и ги отфрла сите рецепти кои не ги задоволуваат </a:t>
            </a:r>
            <a:r>
              <a:rPr lang="mk-MK" sz="2400" dirty="0" err="1">
                <a:solidFill>
                  <a:schemeClr val="bg1"/>
                </a:solidFill>
                <a:latin typeface="Roboto" panose="02000000000000000000" pitchFamily="2" charset="0"/>
                <a:ea typeface="Roboto" panose="02000000000000000000" pitchFamily="2" charset="0"/>
              </a:rPr>
              <a:t>валидациите</a:t>
            </a:r>
            <a:r>
              <a:rPr lang="mk-MK" sz="2400" dirty="0">
                <a:solidFill>
                  <a:schemeClr val="bg1"/>
                </a:solidFill>
                <a:latin typeface="Roboto" panose="02000000000000000000" pitchFamily="2" charset="0"/>
                <a:ea typeface="Roboto" panose="02000000000000000000" pitchFamily="2" charset="0"/>
              </a:rPr>
              <a:t> согласно законски прописи и протоколите на фондот.</a:t>
            </a:r>
          </a:p>
          <a:p>
            <a:pPr marL="342900" indent="-342900" defTabSz="684673">
              <a:buClr>
                <a:srgbClr val="1FBAD7">
                  <a:lumMod val="75000"/>
                </a:srgbClr>
              </a:buClr>
              <a:buFont typeface="Arial" panose="020B0604020202020204" pitchFamily="34" charset="0"/>
              <a:buChar char="•"/>
            </a:pPr>
            <a:r>
              <a:rPr lang="mk-MK" sz="2400" dirty="0">
                <a:solidFill>
                  <a:schemeClr val="bg1"/>
                </a:solidFill>
                <a:latin typeface="Roboto" panose="02000000000000000000" pitchFamily="2" charset="0"/>
                <a:ea typeface="Roboto" panose="02000000000000000000" pitchFamily="2" charset="0"/>
              </a:rPr>
              <a:t>Потоа се генерира фактура која фармацевтот ја потпишува. </a:t>
            </a:r>
          </a:p>
        </p:txBody>
      </p:sp>
      <p:pic>
        <p:nvPicPr>
          <p:cNvPr id="3" name="Picture 2">
            <a:extLst>
              <a:ext uri="{FF2B5EF4-FFF2-40B4-BE49-F238E27FC236}">
                <a16:creationId xmlns:a16="http://schemas.microsoft.com/office/drawing/2014/main" id="{B67372B8-1457-43D7-8411-3DFDE75BC48D}"/>
              </a:ext>
            </a:extLst>
          </p:cNvPr>
          <p:cNvPicPr>
            <a:picLocks noChangeAspect="1"/>
          </p:cNvPicPr>
          <p:nvPr/>
        </p:nvPicPr>
        <p:blipFill>
          <a:blip r:embed="rId6"/>
          <a:stretch>
            <a:fillRect/>
          </a:stretch>
        </p:blipFill>
        <p:spPr>
          <a:xfrm>
            <a:off x="7501348" y="1343742"/>
            <a:ext cx="12183651" cy="5819058"/>
          </a:xfrm>
          <a:prstGeom prst="rect">
            <a:avLst/>
          </a:prstGeom>
        </p:spPr>
      </p:pic>
    </p:spTree>
    <p:extLst>
      <p:ext uri="{BB962C8B-B14F-4D97-AF65-F5344CB8AC3E}">
        <p14:creationId xmlns:p14="http://schemas.microsoft.com/office/powerpoint/2010/main" val="1466619170"/>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nsert Picture Here 2018 Darker.png">
            <a:extLst>
              <a:ext uri="{FF2B5EF4-FFF2-40B4-BE49-F238E27FC236}">
                <a16:creationId xmlns:a16="http://schemas.microsoft.com/office/drawing/2014/main" id="{615C2EB7-F302-F240-B6DC-495F498ABA01}"/>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1" t="8257" r="6818" b="7190"/>
          <a:stretch/>
        </p:blipFill>
        <p:spPr>
          <a:xfrm flipH="1">
            <a:off x="216669" y="0"/>
            <a:ext cx="20103329" cy="11404600"/>
          </a:xfrm>
          <a:prstGeom prst="rect">
            <a:avLst/>
          </a:prstGeom>
        </p:spPr>
      </p:pic>
      <p:sp>
        <p:nvSpPr>
          <p:cNvPr id="794" name="Rectangle"/>
          <p:cNvSpPr/>
          <p:nvPr/>
        </p:nvSpPr>
        <p:spPr>
          <a:xfrm>
            <a:off x="-45651" y="0"/>
            <a:ext cx="6786353" cy="11430000"/>
          </a:xfrm>
          <a:prstGeom prst="rect">
            <a:avLst/>
          </a:prstGeom>
          <a:solidFill>
            <a:srgbClr val="FFFFFF"/>
          </a:solidFill>
          <a:ln w="12700">
            <a:miter lim="400000"/>
          </a:ln>
          <a:effectLst>
            <a:outerShdw blurRad="1270000" dist="635000" dir="3600000" rotWithShape="0">
              <a:srgbClr val="000000">
                <a:alpha val="25000"/>
              </a:srgbClr>
            </a:outerShdw>
          </a:effectLst>
        </p:spPr>
        <p:txBody>
          <a:bodyPr lIns="42333" tIns="42333" rIns="42333" bIns="42333" anchor="ctr"/>
          <a:lstStyle/>
          <a:p>
            <a:pPr algn="ctr">
              <a:lnSpc>
                <a:spcPct val="100000"/>
              </a:lnSpc>
              <a:defRPr sz="3200" cap="none" spc="0">
                <a:solidFill>
                  <a:srgbClr val="FFFFFF"/>
                </a:solidFill>
                <a:latin typeface="Helvetica Light"/>
                <a:ea typeface="Helvetica Light"/>
                <a:cs typeface="Helvetica Light"/>
                <a:sym typeface="Helvetica Light"/>
              </a:defRPr>
            </a:pPr>
            <a:endParaRPr sz="2667">
              <a:latin typeface="Aptos" panose="020B0004020202020204" pitchFamily="34" charset="0"/>
            </a:endParaRPr>
          </a:p>
        </p:txBody>
      </p:sp>
      <p:sp>
        <p:nvSpPr>
          <p:cNvPr id="29" name="Title 1">
            <a:extLst>
              <a:ext uri="{FF2B5EF4-FFF2-40B4-BE49-F238E27FC236}">
                <a16:creationId xmlns:a16="http://schemas.microsoft.com/office/drawing/2014/main" id="{033BE044-B377-4968-8B65-CD712F8E9CD5}"/>
              </a:ext>
            </a:extLst>
          </p:cNvPr>
          <p:cNvSpPr txBox="1">
            <a:spLocks/>
          </p:cNvSpPr>
          <p:nvPr/>
        </p:nvSpPr>
        <p:spPr>
          <a:xfrm>
            <a:off x="216672" y="665958"/>
            <a:ext cx="6214804" cy="705642"/>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defTabSz="1524060"/>
            <a:r>
              <a:rPr lang="mk-MK" sz="4400" dirty="0">
                <a:solidFill>
                  <a:srgbClr val="ADADC0"/>
                </a:solidFill>
                <a:latin typeface="Aptos" panose="020B0004020202020204" pitchFamily="34" charset="0"/>
                <a:ea typeface="Roboto" panose="02000000000000000000" pitchFamily="2" charset="0"/>
              </a:rPr>
              <a:t>Технички опис</a:t>
            </a:r>
            <a:endParaRPr lang="en-US" sz="4400" dirty="0">
              <a:solidFill>
                <a:srgbClr val="ADADC0"/>
              </a:solidFill>
              <a:latin typeface="Aptos" panose="020B0004020202020204" pitchFamily="34" charset="0"/>
              <a:ea typeface="Roboto" panose="02000000000000000000" pitchFamily="2" charset="0"/>
            </a:endParaRPr>
          </a:p>
        </p:txBody>
      </p:sp>
      <p:grpSp>
        <p:nvGrpSpPr>
          <p:cNvPr id="7" name="Group 6">
            <a:extLst>
              <a:ext uri="{FF2B5EF4-FFF2-40B4-BE49-F238E27FC236}">
                <a16:creationId xmlns:a16="http://schemas.microsoft.com/office/drawing/2014/main" id="{E25FDD65-FE01-46E0-0DAD-A83383555457}"/>
              </a:ext>
            </a:extLst>
          </p:cNvPr>
          <p:cNvGrpSpPr/>
          <p:nvPr/>
        </p:nvGrpSpPr>
        <p:grpSpPr>
          <a:xfrm>
            <a:off x="5766522" y="78878"/>
            <a:ext cx="2054722" cy="2054722"/>
            <a:chOff x="6045200" y="76200"/>
            <a:chExt cx="2054722" cy="2054722"/>
          </a:xfrm>
        </p:grpSpPr>
        <p:grpSp>
          <p:nvGrpSpPr>
            <p:cNvPr id="32" name="Group 3">
              <a:extLst>
                <a:ext uri="{FF2B5EF4-FFF2-40B4-BE49-F238E27FC236}">
                  <a16:creationId xmlns:a16="http://schemas.microsoft.com/office/drawing/2014/main" id="{15B30FB7-F644-4597-ADCE-DFC876A00022}"/>
                </a:ext>
              </a:extLst>
            </p:cNvPr>
            <p:cNvGrpSpPr>
              <a:grpSpLocks/>
            </p:cNvGrpSpPr>
            <p:nvPr/>
          </p:nvGrpSpPr>
          <p:grpSpPr bwMode="auto">
            <a:xfrm>
              <a:off x="6045200" y="76200"/>
              <a:ext cx="2054722" cy="2054722"/>
              <a:chOff x="8195762" y="2979219"/>
              <a:chExt cx="1855878" cy="1855878"/>
            </a:xfrm>
          </p:grpSpPr>
          <p:sp>
            <p:nvSpPr>
              <p:cNvPr id="33" name="Oval 32">
                <a:extLst>
                  <a:ext uri="{FF2B5EF4-FFF2-40B4-BE49-F238E27FC236}">
                    <a16:creationId xmlns:a16="http://schemas.microsoft.com/office/drawing/2014/main" id="{616FB589-855D-48F6-8482-A0673ED41BB0}"/>
                  </a:ext>
                </a:extLst>
              </p:cNvPr>
              <p:cNvSpPr/>
              <p:nvPr/>
            </p:nvSpPr>
            <p:spPr>
              <a:xfrm>
                <a:off x="8195762" y="2979219"/>
                <a:ext cx="1855878" cy="1855878"/>
              </a:xfrm>
              <a:prstGeom prst="ellipse">
                <a:avLst/>
              </a:prstGeom>
              <a:solidFill>
                <a:srgbClr val="A3278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dirty="0">
                  <a:latin typeface="Aptos" panose="020B0004020202020204" pitchFamily="34" charset="0"/>
                </a:endParaRPr>
              </a:p>
            </p:txBody>
          </p:sp>
          <p:sp>
            <p:nvSpPr>
              <p:cNvPr id="34" name="Oval 33">
                <a:extLst>
                  <a:ext uri="{FF2B5EF4-FFF2-40B4-BE49-F238E27FC236}">
                    <a16:creationId xmlns:a16="http://schemas.microsoft.com/office/drawing/2014/main" id="{A15112EC-099A-44DA-A21C-2F5325283F5B}"/>
                  </a:ext>
                </a:extLst>
              </p:cNvPr>
              <p:cNvSpPr/>
              <p:nvPr/>
            </p:nvSpPr>
            <p:spPr>
              <a:xfrm>
                <a:off x="8484701" y="3260221"/>
                <a:ext cx="1292288" cy="1293876"/>
              </a:xfrm>
              <a:prstGeom prst="ellipse">
                <a:avLst/>
              </a:prstGeom>
              <a:solidFill>
                <a:srgbClr val="A327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dirty="0">
                  <a:latin typeface="Aptos" panose="020B0004020202020204" pitchFamily="34" charset="0"/>
                </a:endParaRPr>
              </a:p>
            </p:txBody>
          </p:sp>
        </p:grpSp>
        <p:pic>
          <p:nvPicPr>
            <p:cNvPr id="35" name="Picture 34">
              <a:extLst>
                <a:ext uri="{FF2B5EF4-FFF2-40B4-BE49-F238E27FC236}">
                  <a16:creationId xmlns:a16="http://schemas.microsoft.com/office/drawing/2014/main" id="{82EA128A-BA0F-42F9-ABF0-891ED3D0BB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363" y="636362"/>
              <a:ext cx="934397" cy="934397"/>
            </a:xfrm>
            <a:prstGeom prst="rect">
              <a:avLst/>
            </a:prstGeom>
          </p:spPr>
        </p:pic>
      </p:grpSp>
      <p:pic>
        <p:nvPicPr>
          <p:cNvPr id="38" name="Picture 37">
            <a:extLst>
              <a:ext uri="{FF2B5EF4-FFF2-40B4-BE49-F238E27FC236}">
                <a16:creationId xmlns:a16="http://schemas.microsoft.com/office/drawing/2014/main" id="{9EAFE1AC-8640-425B-9BBE-BDC750A4BB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01988" y="278959"/>
            <a:ext cx="845873" cy="916431"/>
          </a:xfrm>
          <a:prstGeom prst="rect">
            <a:avLst/>
          </a:prstGeom>
        </p:spPr>
      </p:pic>
      <p:sp>
        <p:nvSpPr>
          <p:cNvPr id="12" name="Rectangle 11">
            <a:extLst>
              <a:ext uri="{FF2B5EF4-FFF2-40B4-BE49-F238E27FC236}">
                <a16:creationId xmlns:a16="http://schemas.microsoft.com/office/drawing/2014/main" id="{CFDFFED8-F4FE-4A1D-B115-D31A936D15C7}"/>
              </a:ext>
            </a:extLst>
          </p:cNvPr>
          <p:cNvSpPr/>
          <p:nvPr/>
        </p:nvSpPr>
        <p:spPr>
          <a:xfrm>
            <a:off x="7661325" y="480279"/>
            <a:ext cx="11591255" cy="830997"/>
          </a:xfrm>
          <a:prstGeom prst="rect">
            <a:avLst/>
          </a:prstGeom>
        </p:spPr>
        <p:txBody>
          <a:bodyPr wrap="square">
            <a:spAutoFit/>
          </a:bodyPr>
          <a:lstStyle/>
          <a:p>
            <a:pPr marL="137140" marR="137140" algn="ctr">
              <a:spcAft>
                <a:spcPts val="750"/>
              </a:spcAft>
            </a:pPr>
            <a:r>
              <a:rPr lang="ru-RU" sz="4800" b="1" dirty="0">
                <a:solidFill>
                  <a:schemeClr val="bg1"/>
                </a:solidFill>
                <a:latin typeface="Aptos" panose="020B0004020202020204" pitchFamily="34" charset="0"/>
                <a:ea typeface="Roboto" panose="02000000000000000000" pitchFamily="2" charset="0"/>
              </a:rPr>
              <a:t>еРецепт - преглед</a:t>
            </a:r>
          </a:p>
        </p:txBody>
      </p:sp>
      <p:pic>
        <p:nvPicPr>
          <p:cNvPr id="8" name="Picture 7">
            <a:extLst>
              <a:ext uri="{FF2B5EF4-FFF2-40B4-BE49-F238E27FC236}">
                <a16:creationId xmlns:a16="http://schemas.microsoft.com/office/drawing/2014/main" id="{D5FCB9E0-C160-4580-B5AF-95F5B60E1C02}"/>
              </a:ext>
            </a:extLst>
          </p:cNvPr>
          <p:cNvPicPr>
            <a:picLocks noChangeAspect="1"/>
          </p:cNvPicPr>
          <p:nvPr/>
        </p:nvPicPr>
        <p:blipFill>
          <a:blip r:embed="rId6"/>
          <a:stretch>
            <a:fillRect/>
          </a:stretch>
        </p:blipFill>
        <p:spPr>
          <a:xfrm>
            <a:off x="8864600" y="1512161"/>
            <a:ext cx="8991600" cy="4830292"/>
          </a:xfrm>
          <a:prstGeom prst="rect">
            <a:avLst/>
          </a:prstGeom>
        </p:spPr>
      </p:pic>
      <p:sp>
        <p:nvSpPr>
          <p:cNvPr id="30" name="TextBox 29">
            <a:extLst>
              <a:ext uri="{FF2B5EF4-FFF2-40B4-BE49-F238E27FC236}">
                <a16:creationId xmlns:a16="http://schemas.microsoft.com/office/drawing/2014/main" id="{B22E2651-16D7-430C-9B10-91EE5914BCDC}"/>
              </a:ext>
            </a:extLst>
          </p:cNvPr>
          <p:cNvSpPr txBox="1"/>
          <p:nvPr/>
        </p:nvSpPr>
        <p:spPr>
          <a:xfrm>
            <a:off x="248999" y="2252246"/>
            <a:ext cx="6210580" cy="6632585"/>
          </a:xfrm>
          <a:prstGeom prst="rect">
            <a:avLst/>
          </a:prstGeom>
          <a:noFill/>
        </p:spPr>
        <p:txBody>
          <a:bodyPr wrap="square" rtlCol="0">
            <a:spAutoFit/>
          </a:bodyPr>
          <a:lstStyle/>
          <a:p>
            <a:pPr defTabSz="684673">
              <a:buClr>
                <a:srgbClr val="1FBAD7">
                  <a:lumMod val="75000"/>
                </a:srgbClr>
              </a:buClr>
            </a:pPr>
            <a:r>
              <a:rPr lang="en-US" sz="2400" b="1" dirty="0" err="1">
                <a:latin typeface="Aptos" panose="020B0004020202020204" pitchFamily="34" charset="0"/>
              </a:rPr>
              <a:t>Цел</a:t>
            </a:r>
            <a:endParaRPr lang="mk-MK" sz="2400" b="1" dirty="0">
              <a:latin typeface="Aptos" panose="020B0004020202020204" pitchFamily="34" charset="0"/>
            </a:endParaRPr>
          </a:p>
          <a:p>
            <a:pPr defTabSz="684673">
              <a:buClr>
                <a:srgbClr val="1FBAD7">
                  <a:lumMod val="75000"/>
                </a:srgbClr>
              </a:buClr>
            </a:pPr>
            <a:endParaRPr lang="mk-MK" sz="2400" b="1" dirty="0">
              <a:latin typeface="Aptos" panose="020B0004020202020204" pitchFamily="34" charset="0"/>
            </a:endParaRPr>
          </a:p>
          <a:p>
            <a:pPr defTabSz="684673">
              <a:buClr>
                <a:srgbClr val="1FBAD7">
                  <a:lumMod val="75000"/>
                </a:srgbClr>
              </a:buClr>
            </a:pPr>
            <a:r>
              <a:rPr lang="mk-MK" sz="2200" dirty="0">
                <a:latin typeface="Aptos" panose="020B0004020202020204" pitchFamily="34" charset="0"/>
              </a:rPr>
              <a:t>Воведување на еРецепт во права смисла на зборот. Во реално време сите валидации ќе се прават врз основа на податоците на Фондот во моментот на пропишување на рецептот, односно издавање на лекот.</a:t>
            </a:r>
          </a:p>
          <a:p>
            <a:pPr defTabSz="684673">
              <a:buClr>
                <a:srgbClr val="1FBAD7">
                  <a:lumMod val="75000"/>
                </a:srgbClr>
              </a:buClr>
            </a:pPr>
            <a:endParaRPr lang="mk-MK" sz="2200" dirty="0">
              <a:latin typeface="Aptos" panose="020B0004020202020204" pitchFamily="34" charset="0"/>
            </a:endParaRPr>
          </a:p>
          <a:p>
            <a:pPr defTabSz="684673">
              <a:buClr>
                <a:srgbClr val="1FBAD7">
                  <a:lumMod val="75000"/>
                </a:srgbClr>
              </a:buClr>
            </a:pPr>
            <a:r>
              <a:rPr lang="mk-MK" sz="2200" dirty="0">
                <a:latin typeface="Aptos" panose="020B0004020202020204" pitchFamily="34" charset="0"/>
              </a:rPr>
              <a:t>Пристап до сосптвената фактура на аптеките према Фондот во секое време.</a:t>
            </a:r>
            <a:endParaRPr lang="en-US" sz="2200" dirty="0">
              <a:latin typeface="Aptos" panose="020B0004020202020204" pitchFamily="34" charset="0"/>
            </a:endParaRPr>
          </a:p>
          <a:p>
            <a:pPr defTabSz="684673">
              <a:buClr>
                <a:srgbClr val="1FBAD7">
                  <a:lumMod val="75000"/>
                </a:srgbClr>
              </a:buClr>
            </a:pPr>
            <a:endParaRPr lang="en-US" sz="2200" dirty="0">
              <a:latin typeface="Aptos" panose="020B0004020202020204" pitchFamily="34" charset="0"/>
            </a:endParaRPr>
          </a:p>
          <a:p>
            <a:pPr defTabSz="684673">
              <a:buClr>
                <a:srgbClr val="1FBAD7">
                  <a:lumMod val="75000"/>
                </a:srgbClr>
              </a:buClr>
            </a:pPr>
            <a:r>
              <a:rPr lang="mk-MK" sz="2400" b="1" dirty="0">
                <a:latin typeface="Aptos" panose="020B0004020202020204" pitchFamily="34" charset="0"/>
              </a:rPr>
              <a:t>Развиени нови процесни правила за интеграција со ФЗОМ</a:t>
            </a:r>
            <a:endParaRPr lang="en-US" sz="2400" b="1" dirty="0">
              <a:latin typeface="Aptos" panose="020B0004020202020204" pitchFamily="34" charset="0"/>
            </a:endParaRPr>
          </a:p>
          <a:p>
            <a:pPr defTabSz="684673">
              <a:buClr>
                <a:srgbClr val="1FBAD7">
                  <a:lumMod val="75000"/>
                </a:srgbClr>
              </a:buClr>
            </a:pPr>
            <a:endParaRPr lang="en-US" sz="2400" b="1" dirty="0">
              <a:latin typeface="Aptos" panose="020B0004020202020204" pitchFamily="34" charset="0"/>
            </a:endParaRPr>
          </a:p>
          <a:p>
            <a:pPr defTabSz="684673">
              <a:buClr>
                <a:srgbClr val="1FBAD7">
                  <a:lumMod val="75000"/>
                </a:srgbClr>
              </a:buClr>
            </a:pPr>
            <a:endParaRPr lang="en-US" sz="2400" b="1" dirty="0">
              <a:latin typeface="Aptos" panose="020B0004020202020204" pitchFamily="34" charset="0"/>
            </a:endParaRPr>
          </a:p>
          <a:p>
            <a:pPr defTabSz="684673">
              <a:buClr>
                <a:srgbClr val="1FBAD7">
                  <a:lumMod val="75000"/>
                </a:srgbClr>
              </a:buClr>
            </a:pPr>
            <a:r>
              <a:rPr lang="ru-RU" sz="2400" b="1" dirty="0"/>
              <a:t>Динамика</a:t>
            </a:r>
          </a:p>
          <a:p>
            <a:pPr marL="285750" indent="-285750" defTabSz="684673">
              <a:spcBef>
                <a:spcPts val="600"/>
              </a:spcBef>
              <a:spcAft>
                <a:spcPts val="600"/>
              </a:spcAft>
              <a:buClr>
                <a:srgbClr val="1FBAD7">
                  <a:lumMod val="75000"/>
                </a:srgbClr>
              </a:buClr>
              <a:buFont typeface="Arial" panose="020B0604020202020204" pitchFamily="34" charset="0"/>
              <a:buChar char="•"/>
            </a:pPr>
            <a:r>
              <a:rPr lang="ru-RU" sz="2200" dirty="0">
                <a:latin typeface="Aptos" panose="020B0004020202020204" pitchFamily="34" charset="0"/>
              </a:rPr>
              <a:t>Процес 1: Пропишување на е-Рецепт</a:t>
            </a:r>
          </a:p>
          <a:p>
            <a:pPr marL="285750" indent="-285750" defTabSz="684673">
              <a:spcBef>
                <a:spcPts val="600"/>
              </a:spcBef>
              <a:spcAft>
                <a:spcPts val="600"/>
              </a:spcAft>
              <a:buClr>
                <a:srgbClr val="1FBAD7">
                  <a:lumMod val="75000"/>
                </a:srgbClr>
              </a:buClr>
              <a:buFont typeface="Arial" panose="020B0604020202020204" pitchFamily="34" charset="0"/>
              <a:buChar char="•"/>
            </a:pPr>
            <a:r>
              <a:rPr lang="ru-RU" sz="2200" dirty="0">
                <a:latin typeface="Aptos" panose="020B0004020202020204" pitchFamily="34" charset="0"/>
              </a:rPr>
              <a:t>Процес 2: Издавање на лек</a:t>
            </a:r>
          </a:p>
        </p:txBody>
      </p:sp>
      <p:pic>
        <p:nvPicPr>
          <p:cNvPr id="1026" name="Picture 2" descr="Machine generated alternative text:&#10;OchrypeH'•1K &#10;V136paH nexap &#10;Ha pe &#10;Back-end Ha CO ">
            <a:extLst>
              <a:ext uri="{FF2B5EF4-FFF2-40B4-BE49-F238E27FC236}">
                <a16:creationId xmlns:a16="http://schemas.microsoft.com/office/drawing/2014/main" id="{D76511CC-6DED-4EAC-9CD8-43D4CE72FB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7200" y="7315200"/>
            <a:ext cx="7020673" cy="3978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OchrypeH'•1K &#10;Sack-end Ha 030 &#10;913448-ar-se Ha ">
            <a:extLst>
              <a:ext uri="{FF2B5EF4-FFF2-40B4-BE49-F238E27FC236}">
                <a16:creationId xmlns:a16="http://schemas.microsoft.com/office/drawing/2014/main" id="{ACD131D4-BFDF-4997-B52C-41876C2E8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56893" y="7315200"/>
            <a:ext cx="6434085" cy="39789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6FABCD5-48BC-4C45-B668-4863AC23E7F5}"/>
              </a:ext>
            </a:extLst>
          </p:cNvPr>
          <p:cNvSpPr/>
          <p:nvPr/>
        </p:nvSpPr>
        <p:spPr>
          <a:xfrm>
            <a:off x="7415299" y="6716462"/>
            <a:ext cx="5489401" cy="461665"/>
          </a:xfrm>
          <a:prstGeom prst="rect">
            <a:avLst/>
          </a:prstGeom>
        </p:spPr>
        <p:txBody>
          <a:bodyPr wrap="square">
            <a:spAutoFit/>
          </a:bodyPr>
          <a:lstStyle/>
          <a:p>
            <a:pPr algn="ctr"/>
            <a:r>
              <a:rPr lang="mk-MK" sz="2400" b="1" dirty="0">
                <a:solidFill>
                  <a:schemeClr val="accent2">
                    <a:lumMod val="40000"/>
                    <a:lumOff val="60000"/>
                  </a:schemeClr>
                </a:solidFill>
                <a:latin typeface="Calibri" panose="020F0502020204030204" pitchFamily="34" charset="0"/>
              </a:rPr>
              <a:t>Процес 1</a:t>
            </a:r>
            <a:r>
              <a:rPr lang="en-US" sz="2400" b="1" dirty="0">
                <a:solidFill>
                  <a:schemeClr val="accent2">
                    <a:lumMod val="40000"/>
                    <a:lumOff val="60000"/>
                  </a:schemeClr>
                </a:solidFill>
                <a:latin typeface="Calibri" panose="020F0502020204030204" pitchFamily="34" charset="0"/>
              </a:rPr>
              <a:t>: </a:t>
            </a:r>
            <a:r>
              <a:rPr lang="mk-MK" sz="2400" b="1" dirty="0">
                <a:solidFill>
                  <a:schemeClr val="accent2">
                    <a:lumMod val="40000"/>
                    <a:lumOff val="60000"/>
                  </a:schemeClr>
                </a:solidFill>
                <a:latin typeface="Calibri" panose="020F0502020204030204" pitchFamily="34" charset="0"/>
              </a:rPr>
              <a:t>П</a:t>
            </a:r>
            <a:r>
              <a:rPr lang="en-US" sz="2400" b="1" dirty="0" err="1">
                <a:solidFill>
                  <a:schemeClr val="accent2">
                    <a:lumMod val="40000"/>
                    <a:lumOff val="60000"/>
                  </a:schemeClr>
                </a:solidFill>
                <a:latin typeface="Calibri" panose="020F0502020204030204" pitchFamily="34" charset="0"/>
              </a:rPr>
              <a:t>ропишување</a:t>
            </a:r>
            <a:r>
              <a:rPr lang="en-US" sz="2400" b="1" dirty="0">
                <a:solidFill>
                  <a:schemeClr val="accent2">
                    <a:lumMod val="40000"/>
                    <a:lumOff val="60000"/>
                  </a:schemeClr>
                </a:solidFill>
                <a:latin typeface="Calibri" panose="020F0502020204030204" pitchFamily="34" charset="0"/>
              </a:rPr>
              <a:t> </a:t>
            </a:r>
            <a:r>
              <a:rPr lang="en-US" sz="2400" b="1" dirty="0" err="1">
                <a:solidFill>
                  <a:schemeClr val="accent2">
                    <a:lumMod val="40000"/>
                    <a:lumOff val="60000"/>
                  </a:schemeClr>
                </a:solidFill>
                <a:latin typeface="Calibri" panose="020F0502020204030204" pitchFamily="34" charset="0"/>
              </a:rPr>
              <a:t>на</a:t>
            </a:r>
            <a:r>
              <a:rPr lang="en-US" sz="2400" b="1" dirty="0">
                <a:solidFill>
                  <a:schemeClr val="accent2">
                    <a:lumMod val="40000"/>
                    <a:lumOff val="60000"/>
                  </a:schemeClr>
                </a:solidFill>
                <a:latin typeface="Calibri" panose="020F0502020204030204" pitchFamily="34" charset="0"/>
              </a:rPr>
              <a:t> е-</a:t>
            </a:r>
            <a:r>
              <a:rPr lang="en-US" sz="2400" b="1" dirty="0" err="1">
                <a:solidFill>
                  <a:schemeClr val="accent2">
                    <a:lumMod val="40000"/>
                    <a:lumOff val="60000"/>
                  </a:schemeClr>
                </a:solidFill>
                <a:latin typeface="Calibri" panose="020F0502020204030204" pitchFamily="34" charset="0"/>
              </a:rPr>
              <a:t>Рецепт</a:t>
            </a:r>
            <a:endParaRPr lang="en-US" sz="2400" dirty="0">
              <a:solidFill>
                <a:schemeClr val="accent2">
                  <a:lumMod val="40000"/>
                  <a:lumOff val="60000"/>
                </a:schemeClr>
              </a:solidFill>
            </a:endParaRPr>
          </a:p>
        </p:txBody>
      </p:sp>
      <p:sp>
        <p:nvSpPr>
          <p:cNvPr id="37" name="Rectangle 36">
            <a:extLst>
              <a:ext uri="{FF2B5EF4-FFF2-40B4-BE49-F238E27FC236}">
                <a16:creationId xmlns:a16="http://schemas.microsoft.com/office/drawing/2014/main" id="{91A01566-AA4E-436A-A539-F8FEEFB1BB76}"/>
              </a:ext>
            </a:extLst>
          </p:cNvPr>
          <p:cNvSpPr/>
          <p:nvPr/>
        </p:nvSpPr>
        <p:spPr>
          <a:xfrm>
            <a:off x="14035523" y="6716462"/>
            <a:ext cx="5489401" cy="461665"/>
          </a:xfrm>
          <a:prstGeom prst="rect">
            <a:avLst/>
          </a:prstGeom>
        </p:spPr>
        <p:txBody>
          <a:bodyPr wrap="square">
            <a:spAutoFit/>
          </a:bodyPr>
          <a:lstStyle/>
          <a:p>
            <a:pPr algn="ctr"/>
            <a:r>
              <a:rPr lang="ru-RU" sz="2400" b="1" dirty="0">
                <a:solidFill>
                  <a:schemeClr val="accent2">
                    <a:lumMod val="40000"/>
                    <a:lumOff val="60000"/>
                  </a:schemeClr>
                </a:solidFill>
                <a:latin typeface="Calibri" panose="020F0502020204030204" pitchFamily="34" charset="0"/>
              </a:rPr>
              <a:t>Процес 2: Издавање на лек</a:t>
            </a:r>
            <a:endParaRPr lang="en-US" sz="2400" dirty="0">
              <a:solidFill>
                <a:schemeClr val="accent2">
                  <a:lumMod val="40000"/>
                  <a:lumOff val="60000"/>
                </a:schemeClr>
              </a:solidFill>
            </a:endParaRPr>
          </a:p>
        </p:txBody>
      </p:sp>
    </p:spTree>
    <p:extLst>
      <p:ext uri="{BB962C8B-B14F-4D97-AF65-F5344CB8AC3E}">
        <p14:creationId xmlns:p14="http://schemas.microsoft.com/office/powerpoint/2010/main" val="2497015393"/>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nsert Picture Here 2018 Darker.png">
            <a:extLst>
              <a:ext uri="{FF2B5EF4-FFF2-40B4-BE49-F238E27FC236}">
                <a16:creationId xmlns:a16="http://schemas.microsoft.com/office/drawing/2014/main" id="{615C2EB7-F302-F240-B6DC-495F498ABA01}"/>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1" t="8257" r="6818" b="7190"/>
          <a:stretch/>
        </p:blipFill>
        <p:spPr>
          <a:xfrm flipH="1">
            <a:off x="267471" y="25400"/>
            <a:ext cx="20103329" cy="11404600"/>
          </a:xfrm>
          <a:prstGeom prst="rect">
            <a:avLst/>
          </a:prstGeom>
        </p:spPr>
      </p:pic>
      <p:sp>
        <p:nvSpPr>
          <p:cNvPr id="794" name="Rectangle"/>
          <p:cNvSpPr/>
          <p:nvPr/>
        </p:nvSpPr>
        <p:spPr>
          <a:xfrm>
            <a:off x="0" y="-9451"/>
            <a:ext cx="6786353" cy="11430000"/>
          </a:xfrm>
          <a:prstGeom prst="rect">
            <a:avLst/>
          </a:prstGeom>
          <a:solidFill>
            <a:srgbClr val="FFFFFF"/>
          </a:solidFill>
          <a:ln w="12700">
            <a:miter lim="400000"/>
          </a:ln>
          <a:effectLst>
            <a:outerShdw blurRad="1270000" dist="635000" dir="3600000" rotWithShape="0">
              <a:srgbClr val="000000">
                <a:alpha val="25000"/>
              </a:srgbClr>
            </a:outerShdw>
          </a:effectLst>
        </p:spPr>
        <p:txBody>
          <a:bodyPr lIns="42333" tIns="42333" rIns="42333" bIns="42333" anchor="ctr"/>
          <a:lstStyle/>
          <a:p>
            <a:pPr algn="ctr">
              <a:lnSpc>
                <a:spcPct val="100000"/>
              </a:lnSpc>
              <a:defRPr sz="3200" cap="none" spc="0">
                <a:solidFill>
                  <a:srgbClr val="FFFFFF"/>
                </a:solidFill>
                <a:latin typeface="Helvetica Light"/>
                <a:ea typeface="Helvetica Light"/>
                <a:cs typeface="Helvetica Light"/>
                <a:sym typeface="Helvetica Light"/>
              </a:defRPr>
            </a:pPr>
            <a:endParaRPr sz="2667">
              <a:latin typeface="Aptos" panose="020B0004020202020204" pitchFamily="34" charset="0"/>
            </a:endParaRPr>
          </a:p>
        </p:txBody>
      </p:sp>
      <p:sp>
        <p:nvSpPr>
          <p:cNvPr id="31" name="TextBox 30">
            <a:extLst>
              <a:ext uri="{FF2B5EF4-FFF2-40B4-BE49-F238E27FC236}">
                <a16:creationId xmlns:a16="http://schemas.microsoft.com/office/drawing/2014/main" id="{7447A84A-8CFE-432B-9199-02A70256DD82}"/>
              </a:ext>
            </a:extLst>
          </p:cNvPr>
          <p:cNvSpPr txBox="1"/>
          <p:nvPr/>
        </p:nvSpPr>
        <p:spPr>
          <a:xfrm>
            <a:off x="248999" y="2252246"/>
            <a:ext cx="6210580" cy="3293209"/>
          </a:xfrm>
          <a:prstGeom prst="rect">
            <a:avLst/>
          </a:prstGeom>
          <a:noFill/>
        </p:spPr>
        <p:txBody>
          <a:bodyPr wrap="square" rtlCol="0">
            <a:spAutoFit/>
          </a:bodyPr>
          <a:lstStyle/>
          <a:p>
            <a:pPr defTabSz="684673">
              <a:buClr>
                <a:srgbClr val="1FBAD7">
                  <a:lumMod val="75000"/>
                </a:srgbClr>
              </a:buClr>
            </a:pPr>
            <a:endParaRPr lang="en-US" sz="2400" b="1" dirty="0">
              <a:latin typeface="Aptos" panose="020B0004020202020204" pitchFamily="34" charset="0"/>
            </a:endParaRPr>
          </a:p>
          <a:p>
            <a:pPr defTabSz="684673">
              <a:buClr>
                <a:srgbClr val="1FBAD7">
                  <a:lumMod val="75000"/>
                </a:srgbClr>
              </a:buClr>
            </a:pPr>
            <a:r>
              <a:rPr lang="mk-MK" sz="2400" b="1" dirty="0">
                <a:latin typeface="Aptos" panose="020B0004020202020204" pitchFamily="34" charset="0"/>
              </a:rPr>
              <a:t>Клучни  пресвртници</a:t>
            </a:r>
          </a:p>
          <a:p>
            <a:pPr marL="342900" indent="-342900" defTabSz="684673">
              <a:buClr>
                <a:srgbClr val="1FBAD7">
                  <a:lumMod val="75000"/>
                </a:srgbClr>
              </a:buClr>
              <a:buFont typeface="Arial" panose="020B0604020202020204" pitchFamily="34" charset="0"/>
              <a:buChar char="•"/>
            </a:pPr>
            <a:r>
              <a:rPr lang="mk-MK" sz="2000" b="1" dirty="0">
                <a:latin typeface="Aptos" panose="020B0004020202020204" pitchFamily="34" charset="0"/>
              </a:rPr>
              <a:t>Обука за ИТ компании за интеграција со </a:t>
            </a:r>
            <a:r>
              <a:rPr lang="mk-MK" sz="2000" b="1" dirty="0" err="1">
                <a:latin typeface="Aptos" panose="020B0004020202020204" pitchFamily="34" charset="0"/>
              </a:rPr>
              <a:t>еРецепт</a:t>
            </a:r>
            <a:endParaRPr lang="mk-MK" sz="2000" b="1" dirty="0">
              <a:latin typeface="Aptos" panose="020B0004020202020204" pitchFamily="34" charset="0"/>
            </a:endParaRPr>
          </a:p>
          <a:p>
            <a:pPr lvl="1" defTabSz="684673">
              <a:buClr>
                <a:srgbClr val="1FBAD7">
                  <a:lumMod val="75000"/>
                </a:srgbClr>
              </a:buClr>
            </a:pPr>
            <a:r>
              <a:rPr lang="en-US" sz="2000" b="1" dirty="0">
                <a:latin typeface="Aptos" panose="020B0004020202020204" pitchFamily="34" charset="0"/>
              </a:rPr>
              <a:t>21-27.11.2024</a:t>
            </a:r>
          </a:p>
          <a:p>
            <a:pPr marL="342900" indent="-342900" defTabSz="684673">
              <a:buClr>
                <a:srgbClr val="1FBAD7">
                  <a:lumMod val="75000"/>
                </a:srgbClr>
              </a:buClr>
              <a:buFont typeface="Arial" panose="020B0604020202020204" pitchFamily="34" charset="0"/>
              <a:buChar char="•"/>
            </a:pPr>
            <a:endParaRPr lang="mk-MK" sz="2000" b="1" dirty="0">
              <a:latin typeface="Aptos" panose="020B0004020202020204" pitchFamily="34" charset="0"/>
            </a:endParaRPr>
          </a:p>
          <a:p>
            <a:pPr marL="342900" indent="-342900" defTabSz="684673">
              <a:buClr>
                <a:srgbClr val="1FBAD7">
                  <a:lumMod val="75000"/>
                </a:srgbClr>
              </a:buClr>
              <a:buFont typeface="Arial" panose="020B0604020202020204" pitchFamily="34" charset="0"/>
              <a:buChar char="•"/>
            </a:pPr>
            <a:r>
              <a:rPr lang="mk-MK" sz="2000" b="1" dirty="0">
                <a:latin typeface="Aptos" panose="020B0004020202020204" pitchFamily="34" charset="0"/>
              </a:rPr>
              <a:t>Транзициски период</a:t>
            </a:r>
            <a:r>
              <a:rPr lang="en-US" sz="2000" b="1" dirty="0">
                <a:latin typeface="Aptos" panose="020B0004020202020204" pitchFamily="34" charset="0"/>
              </a:rPr>
              <a:t> (</a:t>
            </a:r>
            <a:r>
              <a:rPr lang="mk-MK" sz="2000" b="1" dirty="0">
                <a:latin typeface="Aptos" panose="020B0004020202020204" pitchFamily="34" charset="0"/>
              </a:rPr>
              <a:t>Развој и прилагодување)</a:t>
            </a:r>
          </a:p>
          <a:p>
            <a:pPr defTabSz="684673">
              <a:buClr>
                <a:srgbClr val="1FBAD7">
                  <a:lumMod val="75000"/>
                </a:srgbClr>
              </a:buClr>
            </a:pPr>
            <a:r>
              <a:rPr lang="mk-MK" sz="2000" b="1" dirty="0">
                <a:latin typeface="Aptos" panose="020B0004020202020204" pitchFamily="34" charset="0"/>
              </a:rPr>
              <a:t>	01.12.2024 – 01.02.2025</a:t>
            </a:r>
            <a:endParaRPr lang="en-US" sz="2000" b="1" dirty="0">
              <a:latin typeface="Aptos" panose="020B0004020202020204" pitchFamily="34" charset="0"/>
            </a:endParaRPr>
          </a:p>
          <a:p>
            <a:pPr marL="342900" indent="-342900" defTabSz="684673">
              <a:buClr>
                <a:srgbClr val="1FBAD7">
                  <a:lumMod val="75000"/>
                </a:srgbClr>
              </a:buClr>
              <a:buFont typeface="Arial" panose="020B0604020202020204" pitchFamily="34" charset="0"/>
              <a:buChar char="•"/>
            </a:pPr>
            <a:endParaRPr lang="mk-MK" sz="2000" b="1" dirty="0">
              <a:latin typeface="Aptos" panose="020B0004020202020204" pitchFamily="34" charset="0"/>
            </a:endParaRPr>
          </a:p>
          <a:p>
            <a:pPr marL="342900" indent="-342900" defTabSz="684673">
              <a:buClr>
                <a:srgbClr val="1FBAD7">
                  <a:lumMod val="75000"/>
                </a:srgbClr>
              </a:buClr>
              <a:buFont typeface="Arial" panose="020B0604020202020204" pitchFamily="34" charset="0"/>
              <a:buChar char="•"/>
            </a:pPr>
            <a:r>
              <a:rPr lang="en-US" sz="2000" b="1" dirty="0">
                <a:latin typeface="Aptos" panose="020B0004020202020204" pitchFamily="34" charset="0"/>
              </a:rPr>
              <a:t>Go Live</a:t>
            </a:r>
            <a:endParaRPr lang="en-US" sz="1200" b="1" dirty="0">
              <a:latin typeface="Aptos" panose="020B0004020202020204" pitchFamily="34" charset="0"/>
            </a:endParaRPr>
          </a:p>
          <a:p>
            <a:pPr lvl="1" defTabSz="684673">
              <a:buClr>
                <a:srgbClr val="1FBAD7">
                  <a:lumMod val="75000"/>
                </a:srgbClr>
              </a:buClr>
            </a:pPr>
            <a:r>
              <a:rPr lang="en-US" sz="2000" b="1" dirty="0">
                <a:latin typeface="Aptos" panose="020B0004020202020204" pitchFamily="34" charset="0"/>
              </a:rPr>
              <a:t>01.03.2025</a:t>
            </a:r>
            <a:endParaRPr lang="mk-MK" sz="2000" b="1" dirty="0"/>
          </a:p>
        </p:txBody>
      </p:sp>
      <p:grpSp>
        <p:nvGrpSpPr>
          <p:cNvPr id="7" name="Group 6">
            <a:extLst>
              <a:ext uri="{FF2B5EF4-FFF2-40B4-BE49-F238E27FC236}">
                <a16:creationId xmlns:a16="http://schemas.microsoft.com/office/drawing/2014/main" id="{E25FDD65-FE01-46E0-0DAD-A83383555457}"/>
              </a:ext>
            </a:extLst>
          </p:cNvPr>
          <p:cNvGrpSpPr/>
          <p:nvPr/>
        </p:nvGrpSpPr>
        <p:grpSpPr>
          <a:xfrm>
            <a:off x="5766522" y="78878"/>
            <a:ext cx="2054722" cy="2054722"/>
            <a:chOff x="6045200" y="76200"/>
            <a:chExt cx="2054722" cy="2054722"/>
          </a:xfrm>
        </p:grpSpPr>
        <p:grpSp>
          <p:nvGrpSpPr>
            <p:cNvPr id="32" name="Group 3">
              <a:extLst>
                <a:ext uri="{FF2B5EF4-FFF2-40B4-BE49-F238E27FC236}">
                  <a16:creationId xmlns:a16="http://schemas.microsoft.com/office/drawing/2014/main" id="{15B30FB7-F644-4597-ADCE-DFC876A00022}"/>
                </a:ext>
              </a:extLst>
            </p:cNvPr>
            <p:cNvGrpSpPr>
              <a:grpSpLocks/>
            </p:cNvGrpSpPr>
            <p:nvPr/>
          </p:nvGrpSpPr>
          <p:grpSpPr bwMode="auto">
            <a:xfrm>
              <a:off x="6045200" y="76200"/>
              <a:ext cx="2054722" cy="2054722"/>
              <a:chOff x="8195762" y="2979219"/>
              <a:chExt cx="1855878" cy="1855878"/>
            </a:xfrm>
          </p:grpSpPr>
          <p:sp>
            <p:nvSpPr>
              <p:cNvPr id="33" name="Oval 32">
                <a:extLst>
                  <a:ext uri="{FF2B5EF4-FFF2-40B4-BE49-F238E27FC236}">
                    <a16:creationId xmlns:a16="http://schemas.microsoft.com/office/drawing/2014/main" id="{616FB589-855D-48F6-8482-A0673ED41BB0}"/>
                  </a:ext>
                </a:extLst>
              </p:cNvPr>
              <p:cNvSpPr/>
              <p:nvPr/>
            </p:nvSpPr>
            <p:spPr>
              <a:xfrm>
                <a:off x="8195762" y="2979219"/>
                <a:ext cx="1855878" cy="1855878"/>
              </a:xfrm>
              <a:prstGeom prst="ellipse">
                <a:avLst/>
              </a:prstGeom>
              <a:solidFill>
                <a:srgbClr val="A3278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dirty="0">
                  <a:latin typeface="Aptos" panose="020B0004020202020204" pitchFamily="34" charset="0"/>
                </a:endParaRPr>
              </a:p>
            </p:txBody>
          </p:sp>
          <p:sp>
            <p:nvSpPr>
              <p:cNvPr id="34" name="Oval 33">
                <a:extLst>
                  <a:ext uri="{FF2B5EF4-FFF2-40B4-BE49-F238E27FC236}">
                    <a16:creationId xmlns:a16="http://schemas.microsoft.com/office/drawing/2014/main" id="{A15112EC-099A-44DA-A21C-2F5325283F5B}"/>
                  </a:ext>
                </a:extLst>
              </p:cNvPr>
              <p:cNvSpPr/>
              <p:nvPr/>
            </p:nvSpPr>
            <p:spPr>
              <a:xfrm>
                <a:off x="8484701" y="3260221"/>
                <a:ext cx="1292288" cy="1293876"/>
              </a:xfrm>
              <a:prstGeom prst="ellipse">
                <a:avLst/>
              </a:prstGeom>
              <a:solidFill>
                <a:srgbClr val="A327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dirty="0">
                  <a:latin typeface="Aptos" panose="020B0004020202020204" pitchFamily="34" charset="0"/>
                </a:endParaRPr>
              </a:p>
            </p:txBody>
          </p:sp>
        </p:grpSp>
        <p:pic>
          <p:nvPicPr>
            <p:cNvPr id="35" name="Picture 34">
              <a:extLst>
                <a:ext uri="{FF2B5EF4-FFF2-40B4-BE49-F238E27FC236}">
                  <a16:creationId xmlns:a16="http://schemas.microsoft.com/office/drawing/2014/main" id="{82EA128A-BA0F-42F9-ABF0-891ED3D0BB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363" y="636362"/>
              <a:ext cx="934397" cy="934397"/>
            </a:xfrm>
            <a:prstGeom prst="rect">
              <a:avLst/>
            </a:prstGeom>
          </p:spPr>
        </p:pic>
      </p:grpSp>
      <p:pic>
        <p:nvPicPr>
          <p:cNvPr id="38" name="Picture 37">
            <a:extLst>
              <a:ext uri="{FF2B5EF4-FFF2-40B4-BE49-F238E27FC236}">
                <a16:creationId xmlns:a16="http://schemas.microsoft.com/office/drawing/2014/main" id="{9EAFE1AC-8640-425B-9BBE-BDC750A4BB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01988" y="278959"/>
            <a:ext cx="845873" cy="916431"/>
          </a:xfrm>
          <a:prstGeom prst="rect">
            <a:avLst/>
          </a:prstGeom>
        </p:spPr>
      </p:pic>
      <p:grpSp>
        <p:nvGrpSpPr>
          <p:cNvPr id="6" name="Group 5">
            <a:extLst>
              <a:ext uri="{FF2B5EF4-FFF2-40B4-BE49-F238E27FC236}">
                <a16:creationId xmlns:a16="http://schemas.microsoft.com/office/drawing/2014/main" id="{8E992F81-96ED-4DA0-8E99-3E058E88421A}"/>
              </a:ext>
            </a:extLst>
          </p:cNvPr>
          <p:cNvGrpSpPr/>
          <p:nvPr/>
        </p:nvGrpSpPr>
        <p:grpSpPr>
          <a:xfrm>
            <a:off x="7334030" y="9663222"/>
            <a:ext cx="1121951" cy="1121951"/>
            <a:chOff x="9553344" y="3764034"/>
            <a:chExt cx="1121951" cy="1121951"/>
          </a:xfrm>
        </p:grpSpPr>
        <p:pic>
          <p:nvPicPr>
            <p:cNvPr id="26" name="Picture 2" descr="Alert - Free signs icons">
              <a:extLst>
                <a:ext uri="{FF2B5EF4-FFF2-40B4-BE49-F238E27FC236}">
                  <a16:creationId xmlns:a16="http://schemas.microsoft.com/office/drawing/2014/main" id="{997127E7-44AF-4681-9C10-3610BE8E1FB8}"/>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9791815" y="3965071"/>
              <a:ext cx="645010" cy="6450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6255AFAA-EF06-4BB8-A6DA-4C8C413B54C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53344" y="3764034"/>
              <a:ext cx="1121951" cy="1121951"/>
            </a:xfrm>
            <a:prstGeom prst="rect">
              <a:avLst/>
            </a:prstGeom>
          </p:spPr>
        </p:pic>
        <p:pic>
          <p:nvPicPr>
            <p:cNvPr id="28" name="Picture 27">
              <a:extLst>
                <a:ext uri="{FF2B5EF4-FFF2-40B4-BE49-F238E27FC236}">
                  <a16:creationId xmlns:a16="http://schemas.microsoft.com/office/drawing/2014/main" id="{B35360C0-4239-46D5-929C-C9BA2C1B056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413118" y="4519162"/>
              <a:ext cx="261261" cy="261261"/>
            </a:xfrm>
            <a:prstGeom prst="rect">
              <a:avLst/>
            </a:prstGeom>
          </p:spPr>
        </p:pic>
      </p:grpSp>
      <p:sp>
        <p:nvSpPr>
          <p:cNvPr id="3" name="TextBox 2">
            <a:extLst>
              <a:ext uri="{FF2B5EF4-FFF2-40B4-BE49-F238E27FC236}">
                <a16:creationId xmlns:a16="http://schemas.microsoft.com/office/drawing/2014/main" id="{17FCEF56-530B-0164-8255-4E6A972FE953}"/>
              </a:ext>
            </a:extLst>
          </p:cNvPr>
          <p:cNvSpPr txBox="1"/>
          <p:nvPr/>
        </p:nvSpPr>
        <p:spPr>
          <a:xfrm>
            <a:off x="8742939" y="9411699"/>
            <a:ext cx="10444401" cy="1785104"/>
          </a:xfrm>
          <a:prstGeom prst="rect">
            <a:avLst/>
          </a:prstGeom>
          <a:noFill/>
        </p:spPr>
        <p:txBody>
          <a:bodyPr wrap="square" rtlCol="0">
            <a:spAutoFit/>
          </a:bodyPr>
          <a:lstStyle/>
          <a:p>
            <a:pPr lvl="0" defTabSz="684673">
              <a:buClr>
                <a:srgbClr val="1FBAD7">
                  <a:lumMod val="75000"/>
                </a:srgbClr>
              </a:buClr>
            </a:pPr>
            <a:r>
              <a:rPr lang="mk-MK" sz="2800" b="1" dirty="0">
                <a:solidFill>
                  <a:srgbClr val="FFFFFF"/>
                </a:solidFill>
                <a:latin typeface="Aptos" panose="020B0004020202020204" pitchFamily="34" charset="0"/>
                <a:ea typeface="Roboto" panose="02000000000000000000" pitchFamily="2" charset="0"/>
              </a:rPr>
              <a:t>Ризици</a:t>
            </a:r>
          </a:p>
          <a:p>
            <a:pPr marL="342900" lvl="0" indent="-342900" defTabSz="684673">
              <a:spcAft>
                <a:spcPts val="600"/>
              </a:spcAft>
              <a:buClr>
                <a:schemeClr val="bg2"/>
              </a:buClr>
              <a:buFont typeface="Wingdings" pitchFamily="2" charset="2"/>
              <a:buChar char="§"/>
            </a:pPr>
            <a:r>
              <a:rPr lang="mk-MK" sz="2400" dirty="0">
                <a:solidFill>
                  <a:schemeClr val="bg2"/>
                </a:solidFill>
                <a:latin typeface="Aptos" panose="020B0004020202020204" pitchFamily="34" charset="0"/>
                <a:ea typeface="Roboto" panose="02000000000000000000" pitchFamily="2" charset="0"/>
              </a:rPr>
              <a:t>Трнсфер период мора да биде добро координиран</a:t>
            </a:r>
            <a:r>
              <a:rPr lang="en-US" sz="2400" dirty="0">
                <a:solidFill>
                  <a:schemeClr val="bg2"/>
                </a:solidFill>
                <a:latin typeface="Aptos" panose="020B0004020202020204" pitchFamily="34" charset="0"/>
                <a:ea typeface="Roboto" panose="02000000000000000000" pitchFamily="2" charset="0"/>
              </a:rPr>
              <a:t> </a:t>
            </a:r>
            <a:endParaRPr lang="mk-MK" sz="2400" dirty="0">
              <a:solidFill>
                <a:schemeClr val="bg2"/>
              </a:solidFill>
              <a:latin typeface="Aptos" panose="020B0004020202020204" pitchFamily="34" charset="0"/>
              <a:ea typeface="Roboto" panose="02000000000000000000" pitchFamily="2" charset="0"/>
            </a:endParaRPr>
          </a:p>
          <a:p>
            <a:pPr marL="342900" lvl="0" indent="-342900" defTabSz="684673">
              <a:spcAft>
                <a:spcPts val="600"/>
              </a:spcAft>
              <a:buClr>
                <a:schemeClr val="bg2"/>
              </a:buClr>
              <a:buFont typeface="Wingdings" pitchFamily="2" charset="2"/>
              <a:buChar char="§"/>
            </a:pPr>
            <a:r>
              <a:rPr lang="mk-MK" sz="2400" dirty="0">
                <a:solidFill>
                  <a:schemeClr val="bg2"/>
                </a:solidFill>
                <a:latin typeface="Aptos" panose="020B0004020202020204" pitchFamily="34" charset="0"/>
                <a:ea typeface="Roboto" panose="02000000000000000000" pitchFamily="2" charset="0"/>
              </a:rPr>
              <a:t>Запазување на договорените транзициски периоди </a:t>
            </a:r>
            <a:endParaRPr lang="ru-RU" sz="2400" dirty="0">
              <a:solidFill>
                <a:schemeClr val="bg2"/>
              </a:solidFill>
              <a:latin typeface="Aptos" panose="020B0004020202020204" pitchFamily="34" charset="0"/>
              <a:ea typeface="Roboto" panose="02000000000000000000" pitchFamily="2" charset="0"/>
            </a:endParaRPr>
          </a:p>
          <a:p>
            <a:pPr marL="342900" lvl="0" indent="-342900" defTabSz="684673">
              <a:spcAft>
                <a:spcPts val="600"/>
              </a:spcAft>
              <a:buClr>
                <a:schemeClr val="bg2"/>
              </a:buClr>
              <a:buFont typeface="Wingdings" pitchFamily="2" charset="2"/>
              <a:buChar char="§"/>
            </a:pPr>
            <a:r>
              <a:rPr lang="en-US" sz="2400" dirty="0">
                <a:solidFill>
                  <a:schemeClr val="bg2"/>
                </a:solidFill>
                <a:latin typeface="Aptos" panose="020B0004020202020204" pitchFamily="34" charset="0"/>
                <a:ea typeface="Roboto" panose="02000000000000000000" pitchFamily="2" charset="0"/>
              </a:rPr>
              <a:t>Babysitting </a:t>
            </a:r>
            <a:r>
              <a:rPr lang="mk-MK" sz="2400" dirty="0">
                <a:solidFill>
                  <a:schemeClr val="bg2"/>
                </a:solidFill>
                <a:latin typeface="Aptos" panose="020B0004020202020204" pitchFamily="34" charset="0"/>
                <a:ea typeface="Roboto" panose="02000000000000000000" pitchFamily="2" charset="0"/>
              </a:rPr>
              <a:t>период </a:t>
            </a:r>
            <a:endParaRPr lang="ru-RU" sz="2400" dirty="0">
              <a:solidFill>
                <a:schemeClr val="bg2"/>
              </a:solidFill>
              <a:latin typeface="Aptos" panose="020B0004020202020204" pitchFamily="34" charset="0"/>
              <a:ea typeface="Roboto" panose="02000000000000000000" pitchFamily="2" charset="0"/>
            </a:endParaRPr>
          </a:p>
        </p:txBody>
      </p:sp>
      <p:grpSp>
        <p:nvGrpSpPr>
          <p:cNvPr id="30" name="Group 29">
            <a:extLst>
              <a:ext uri="{FF2B5EF4-FFF2-40B4-BE49-F238E27FC236}">
                <a16:creationId xmlns:a16="http://schemas.microsoft.com/office/drawing/2014/main" id="{35B9A1F0-72B4-45DE-BEF5-E19B9F758398}"/>
              </a:ext>
            </a:extLst>
          </p:cNvPr>
          <p:cNvGrpSpPr/>
          <p:nvPr/>
        </p:nvGrpSpPr>
        <p:grpSpPr>
          <a:xfrm>
            <a:off x="7412309" y="1087850"/>
            <a:ext cx="1121949" cy="1121950"/>
            <a:chOff x="9276652" y="8514776"/>
            <a:chExt cx="1121949" cy="1121950"/>
          </a:xfrm>
        </p:grpSpPr>
        <p:pic>
          <p:nvPicPr>
            <p:cNvPr id="36" name="Picture 35">
              <a:extLst>
                <a:ext uri="{FF2B5EF4-FFF2-40B4-BE49-F238E27FC236}">
                  <a16:creationId xmlns:a16="http://schemas.microsoft.com/office/drawing/2014/main" id="{322B6C7E-1871-4DDF-B6BB-C3E2C525B46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76652" y="8514776"/>
              <a:ext cx="1121949" cy="1121950"/>
            </a:xfrm>
            <a:prstGeom prst="rect">
              <a:avLst/>
            </a:prstGeom>
          </p:spPr>
        </p:pic>
        <p:pic>
          <p:nvPicPr>
            <p:cNvPr id="37" name="Picture 36">
              <a:extLst>
                <a:ext uri="{FF2B5EF4-FFF2-40B4-BE49-F238E27FC236}">
                  <a16:creationId xmlns:a16="http://schemas.microsoft.com/office/drawing/2014/main" id="{0E47AE09-882F-49F9-BDE1-E6E9981D8F4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120577" y="9263611"/>
              <a:ext cx="261260" cy="261260"/>
            </a:xfrm>
            <a:prstGeom prst="rect">
              <a:avLst/>
            </a:prstGeom>
          </p:spPr>
        </p:pic>
        <p:pic>
          <p:nvPicPr>
            <p:cNvPr id="40" name="Picture 39">
              <a:extLst>
                <a:ext uri="{FF2B5EF4-FFF2-40B4-BE49-F238E27FC236}">
                  <a16:creationId xmlns:a16="http://schemas.microsoft.com/office/drawing/2014/main" id="{70BC94A9-52F3-4B30-B1BD-4EC60BCB2974}"/>
                </a:ext>
              </a:extLst>
            </p:cNvPr>
            <p:cNvPicPr>
              <a:picLocks noChangeAspect="1"/>
            </p:cNvPicPr>
            <p:nvPr/>
          </p:nvPicPr>
          <p:blipFill>
            <a:blip r:embed="rId10">
              <a:duotone>
                <a:schemeClr val="accent6">
                  <a:shade val="45000"/>
                  <a:satMod val="135000"/>
                </a:schemeClr>
                <a:prstClr val="white"/>
              </a:duotone>
            </a:blip>
            <a:stretch>
              <a:fillRect/>
            </a:stretch>
          </p:blipFill>
          <p:spPr>
            <a:xfrm>
              <a:off x="9509080" y="8748329"/>
              <a:ext cx="635525" cy="700375"/>
            </a:xfrm>
            <a:prstGeom prst="rect">
              <a:avLst/>
            </a:prstGeom>
          </p:spPr>
        </p:pic>
      </p:grpSp>
      <p:sp>
        <p:nvSpPr>
          <p:cNvPr id="43" name="Title 1">
            <a:extLst>
              <a:ext uri="{FF2B5EF4-FFF2-40B4-BE49-F238E27FC236}">
                <a16:creationId xmlns:a16="http://schemas.microsoft.com/office/drawing/2014/main" id="{5E249AD7-4CA0-43D4-B27C-5CC786EE4245}"/>
              </a:ext>
            </a:extLst>
          </p:cNvPr>
          <p:cNvSpPr txBox="1">
            <a:spLocks/>
          </p:cNvSpPr>
          <p:nvPr/>
        </p:nvSpPr>
        <p:spPr>
          <a:xfrm>
            <a:off x="216672" y="665958"/>
            <a:ext cx="6214804" cy="1311128"/>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defTabSz="1524060"/>
            <a:r>
              <a:rPr lang="mk-MK" sz="4400" dirty="0">
                <a:solidFill>
                  <a:srgbClr val="ADADC0"/>
                </a:solidFill>
                <a:latin typeface="Aptos" panose="020B0004020202020204" pitchFamily="34" charset="0"/>
                <a:ea typeface="Roboto" panose="02000000000000000000" pitchFamily="2" charset="0"/>
              </a:rPr>
              <a:t>План за следни активности</a:t>
            </a:r>
            <a:endParaRPr lang="en-US" sz="4400" dirty="0">
              <a:solidFill>
                <a:srgbClr val="ADADC0"/>
              </a:solidFill>
              <a:latin typeface="Aptos" panose="020B0004020202020204" pitchFamily="34" charset="0"/>
              <a:ea typeface="Roboto" panose="02000000000000000000" pitchFamily="2" charset="0"/>
            </a:endParaRPr>
          </a:p>
        </p:txBody>
      </p:sp>
      <p:sp>
        <p:nvSpPr>
          <p:cNvPr id="44" name="TextBox 43">
            <a:extLst>
              <a:ext uri="{FF2B5EF4-FFF2-40B4-BE49-F238E27FC236}">
                <a16:creationId xmlns:a16="http://schemas.microsoft.com/office/drawing/2014/main" id="{5BE15558-8BF6-4FBC-AB96-EF9D0A5A2D16}"/>
              </a:ext>
            </a:extLst>
          </p:cNvPr>
          <p:cNvSpPr txBox="1"/>
          <p:nvPr/>
        </p:nvSpPr>
        <p:spPr>
          <a:xfrm>
            <a:off x="9017401" y="457200"/>
            <a:ext cx="10444401" cy="769441"/>
          </a:xfrm>
          <a:prstGeom prst="rect">
            <a:avLst/>
          </a:prstGeom>
          <a:noFill/>
        </p:spPr>
        <p:txBody>
          <a:bodyPr wrap="square" rtlCol="0">
            <a:spAutoFit/>
          </a:bodyPr>
          <a:lstStyle/>
          <a:p>
            <a:pPr lvl="0" defTabSz="684673">
              <a:buClr>
                <a:srgbClr val="1FBAD7">
                  <a:lumMod val="75000"/>
                </a:srgbClr>
              </a:buClr>
            </a:pPr>
            <a:r>
              <a:rPr lang="mk-MK" sz="4400" b="1" dirty="0">
                <a:solidFill>
                  <a:srgbClr val="FFFFFF"/>
                </a:solidFill>
                <a:latin typeface="Aptos" panose="020B0004020202020204" pitchFamily="34" charset="0"/>
                <a:ea typeface="Roboto" panose="02000000000000000000" pitchFamily="2" charset="0"/>
              </a:rPr>
              <a:t>Транзициски план</a:t>
            </a:r>
            <a:endParaRPr lang="mk-MK" sz="3600" b="1" dirty="0">
              <a:solidFill>
                <a:srgbClr val="FFFFFF"/>
              </a:solidFill>
              <a:latin typeface="Aptos" panose="020B0004020202020204" pitchFamily="34" charset="0"/>
              <a:ea typeface="Roboto" panose="02000000000000000000" pitchFamily="2" charset="0"/>
            </a:endParaRPr>
          </a:p>
        </p:txBody>
      </p:sp>
      <p:graphicFrame>
        <p:nvGraphicFramePr>
          <p:cNvPr id="9" name="Table 8">
            <a:extLst>
              <a:ext uri="{FF2B5EF4-FFF2-40B4-BE49-F238E27FC236}">
                <a16:creationId xmlns:a16="http://schemas.microsoft.com/office/drawing/2014/main" id="{87F1E293-AB1D-430F-A80A-CB5EC7D9CA1B}"/>
              </a:ext>
            </a:extLst>
          </p:cNvPr>
          <p:cNvGraphicFramePr>
            <a:graphicFrameLocks noGrp="1"/>
          </p:cNvGraphicFramePr>
          <p:nvPr>
            <p:extLst>
              <p:ext uri="{D42A27DB-BD31-4B8C-83A1-F6EECF244321}">
                <p14:modId xmlns:p14="http://schemas.microsoft.com/office/powerpoint/2010/main" val="3850811580"/>
              </p:ext>
            </p:extLst>
          </p:nvPr>
        </p:nvGraphicFramePr>
        <p:xfrm>
          <a:off x="7572501" y="2209800"/>
          <a:ext cx="12065490" cy="6797040"/>
        </p:xfrm>
        <a:graphic>
          <a:graphicData uri="http://schemas.openxmlformats.org/drawingml/2006/table">
            <a:tbl>
              <a:tblPr firstRow="1" bandRow="1">
                <a:tableStyleId>{2D5ABB26-0587-4C30-8999-92F81FD0307C}</a:tableStyleId>
              </a:tblPr>
              <a:tblGrid>
                <a:gridCol w="8839863">
                  <a:extLst>
                    <a:ext uri="{9D8B030D-6E8A-4147-A177-3AD203B41FA5}">
                      <a16:colId xmlns:a16="http://schemas.microsoft.com/office/drawing/2014/main" val="3378495119"/>
                    </a:ext>
                  </a:extLst>
                </a:gridCol>
                <a:gridCol w="1524000">
                  <a:extLst>
                    <a:ext uri="{9D8B030D-6E8A-4147-A177-3AD203B41FA5}">
                      <a16:colId xmlns:a16="http://schemas.microsoft.com/office/drawing/2014/main" val="1915963254"/>
                    </a:ext>
                  </a:extLst>
                </a:gridCol>
                <a:gridCol w="1701627">
                  <a:extLst>
                    <a:ext uri="{9D8B030D-6E8A-4147-A177-3AD203B41FA5}">
                      <a16:colId xmlns:a16="http://schemas.microsoft.com/office/drawing/2014/main" val="1756250214"/>
                    </a:ext>
                  </a:extLst>
                </a:gridCol>
              </a:tblGrid>
              <a:tr h="490450">
                <a:tc>
                  <a:txBody>
                    <a:bodyPr/>
                    <a:lstStyle/>
                    <a:p>
                      <a:r>
                        <a:rPr lang="mk-MK" sz="2800" b="1" dirty="0">
                          <a:solidFill>
                            <a:schemeClr val="bg1"/>
                          </a:solidFill>
                          <a:latin typeface="Roboto" panose="02000000000000000000" pitchFamily="2" charset="0"/>
                          <a:ea typeface="Roboto" panose="02000000000000000000" pitchFamily="2" charset="0"/>
                        </a:rPr>
                        <a:t>Активност</a:t>
                      </a:r>
                      <a:endParaRPr lang="en-US" sz="2800" b="1" dirty="0">
                        <a:solidFill>
                          <a:schemeClr val="bg1"/>
                        </a:solidFill>
                        <a:latin typeface="Roboto" panose="02000000000000000000" pitchFamily="2" charset="0"/>
                        <a:ea typeface="Roboto" panose="02000000000000000000" pitchFamily="2" charset="0"/>
                      </a:endParaRPr>
                    </a:p>
                  </a:txBody>
                  <a:tcPr>
                    <a:lnB w="12700" cap="flat" cmpd="sng" algn="ctr">
                      <a:solidFill>
                        <a:schemeClr val="bg1"/>
                      </a:solidFill>
                      <a:prstDash val="solid"/>
                      <a:round/>
                      <a:headEnd type="none" w="med" len="med"/>
                      <a:tailEnd type="none" w="med" len="med"/>
                    </a:lnB>
                  </a:tcPr>
                </a:tc>
                <a:tc>
                  <a:txBody>
                    <a:bodyPr/>
                    <a:lstStyle/>
                    <a:p>
                      <a:r>
                        <a:rPr lang="mk-MK" sz="2800" dirty="0">
                          <a:solidFill>
                            <a:schemeClr val="bg1"/>
                          </a:solidFill>
                          <a:latin typeface="Roboto" panose="02000000000000000000" pitchFamily="2" charset="0"/>
                          <a:ea typeface="Roboto" panose="02000000000000000000" pitchFamily="2" charset="0"/>
                        </a:rPr>
                        <a:t>Денови</a:t>
                      </a:r>
                      <a:endParaRPr lang="en-US" sz="2800" dirty="0">
                        <a:solidFill>
                          <a:schemeClr val="bg1"/>
                        </a:solidFill>
                        <a:latin typeface="Roboto" panose="02000000000000000000" pitchFamily="2" charset="0"/>
                        <a:ea typeface="Roboto" panose="02000000000000000000" pitchFamily="2" charset="0"/>
                      </a:endParaRPr>
                    </a:p>
                  </a:txBody>
                  <a:tcPr>
                    <a:lnB w="12700" cap="flat" cmpd="sng" algn="ctr">
                      <a:solidFill>
                        <a:schemeClr val="bg1"/>
                      </a:solidFill>
                      <a:prstDash val="solid"/>
                      <a:round/>
                      <a:headEnd type="none" w="med" len="med"/>
                      <a:tailEnd type="none" w="med" len="med"/>
                    </a:lnB>
                  </a:tcPr>
                </a:tc>
                <a:tc>
                  <a:txBody>
                    <a:bodyPr/>
                    <a:lstStyle/>
                    <a:p>
                      <a:r>
                        <a:rPr lang="mk-MK" sz="2800" dirty="0">
                          <a:solidFill>
                            <a:schemeClr val="bg1"/>
                          </a:solidFill>
                          <a:latin typeface="Roboto" panose="02000000000000000000" pitchFamily="2" charset="0"/>
                          <a:ea typeface="Roboto" panose="02000000000000000000" pitchFamily="2" charset="0"/>
                        </a:rPr>
                        <a:t>Статус</a:t>
                      </a:r>
                      <a:endParaRPr lang="en-US" sz="2800" dirty="0">
                        <a:solidFill>
                          <a:schemeClr val="bg1"/>
                        </a:solidFill>
                        <a:latin typeface="Roboto" panose="02000000000000000000" pitchFamily="2" charset="0"/>
                        <a:ea typeface="Roboto" panose="02000000000000000000" pitchFamily="2"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51496228"/>
                  </a:ext>
                </a:extLst>
              </a:tr>
              <a:tr h="1144382">
                <a:tc>
                  <a:txBody>
                    <a:bodyPr/>
                    <a:lstStyle/>
                    <a:p>
                      <a:r>
                        <a:rPr lang="ru-RU" sz="2400" dirty="0">
                          <a:solidFill>
                            <a:schemeClr val="bg1"/>
                          </a:solidFill>
                          <a:latin typeface="Roboto" panose="02000000000000000000" pitchFamily="2" charset="0"/>
                          <a:ea typeface="Roboto" panose="02000000000000000000" pitchFamily="2" charset="0"/>
                        </a:rPr>
                        <a:t>Подготовка на IT инграструктура и развој на</a:t>
                      </a:r>
                      <a:r>
                        <a:rPr lang="en-US" sz="2400" dirty="0">
                          <a:solidFill>
                            <a:schemeClr val="bg1"/>
                          </a:solidFill>
                          <a:latin typeface="Roboto" panose="02000000000000000000" pitchFamily="2" charset="0"/>
                          <a:ea typeface="Roboto" panose="02000000000000000000" pitchFamily="2" charset="0"/>
                        </a:rPr>
                        <a:t> </a:t>
                      </a:r>
                      <a:r>
                        <a:rPr lang="mk-MK" sz="2400" dirty="0" err="1">
                          <a:solidFill>
                            <a:schemeClr val="bg1"/>
                          </a:solidFill>
                          <a:latin typeface="Roboto" panose="02000000000000000000" pitchFamily="2" charset="0"/>
                          <a:ea typeface="Roboto" panose="02000000000000000000" pitchFamily="2" charset="0"/>
                        </a:rPr>
                        <a:t>еРецепт</a:t>
                      </a:r>
                      <a:endParaRPr lang="mk-MK" sz="2400" dirty="0">
                        <a:solidFill>
                          <a:schemeClr val="bg1"/>
                        </a:solidFill>
                        <a:latin typeface="Roboto" panose="02000000000000000000" pitchFamily="2" charset="0"/>
                        <a:ea typeface="Roboto" panose="02000000000000000000" pitchFamily="2" charset="0"/>
                      </a:endParaRPr>
                    </a:p>
                    <a:p>
                      <a:r>
                        <a:rPr lang="ru-RU" sz="2400" dirty="0">
                          <a:solidFill>
                            <a:schemeClr val="bg1"/>
                          </a:solidFill>
                          <a:latin typeface="Roboto" panose="02000000000000000000" pitchFamily="2" charset="0"/>
                          <a:ea typeface="Roboto" panose="02000000000000000000" pitchFamily="2" charset="0"/>
                        </a:rPr>
                        <a:t>	</a:t>
                      </a:r>
                      <a:r>
                        <a:rPr lang="ru-RU" sz="2000" dirty="0">
                          <a:solidFill>
                            <a:schemeClr val="bg1"/>
                          </a:solidFill>
                          <a:latin typeface="Roboto" panose="02000000000000000000" pitchFamily="2" charset="0"/>
                          <a:ea typeface="Roboto" panose="02000000000000000000" pitchFamily="2" charset="0"/>
                        </a:rPr>
                        <a:t>- Развој на тест околина за интеграција</a:t>
                      </a:r>
                    </a:p>
                    <a:p>
                      <a:r>
                        <a:rPr lang="ru-RU" sz="2000" dirty="0">
                          <a:solidFill>
                            <a:schemeClr val="bg1"/>
                          </a:solidFill>
                          <a:latin typeface="Roboto" panose="02000000000000000000" pitchFamily="2" charset="0"/>
                          <a:ea typeface="Roboto" panose="02000000000000000000" pitchFamily="2" charset="0"/>
                        </a:rPr>
                        <a:t>	- Развој на продукциска околина</a:t>
                      </a:r>
                      <a:r>
                        <a:rPr lang="ru-RU" sz="3200" dirty="0">
                          <a:solidFill>
                            <a:schemeClr val="bg1"/>
                          </a:solidFill>
                          <a:latin typeface="Roboto" panose="02000000000000000000" pitchFamily="2" charset="0"/>
                          <a:ea typeface="Roboto" panose="02000000000000000000" pitchFamily="2" charset="0"/>
                        </a:rPr>
                        <a:t> </a:t>
                      </a:r>
                      <a:endParaRPr lang="en-US" sz="3200" dirty="0">
                        <a:solidFill>
                          <a:schemeClr val="bg1"/>
                        </a:solidFill>
                        <a:latin typeface="Roboto" panose="02000000000000000000" pitchFamily="2" charset="0"/>
                        <a:ea typeface="Roboto"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32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600" b="1" dirty="0">
                          <a:solidFill>
                            <a:schemeClr val="bg1"/>
                          </a:solidFill>
                          <a:latin typeface="Roboto" panose="02000000000000000000" pitchFamily="2" charset="0"/>
                          <a:ea typeface="Roboto" panose="02000000000000000000" pitchFamily="2" charset="0"/>
                        </a:rPr>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5421665"/>
                  </a:ext>
                </a:extLst>
              </a:tr>
              <a:tr h="572191">
                <a:tc>
                  <a:txBody>
                    <a:bodyPr/>
                    <a:lstStyle/>
                    <a:p>
                      <a:r>
                        <a:rPr lang="mk-MK" sz="2400" dirty="0">
                          <a:solidFill>
                            <a:schemeClr val="bg1"/>
                          </a:solidFill>
                          <a:latin typeface="Roboto" panose="02000000000000000000" pitchFamily="2" charset="0"/>
                          <a:ea typeface="Roboto" panose="02000000000000000000" pitchFamily="2" charset="0"/>
                        </a:rPr>
                        <a:t>Подготовка на корисничка документација (ИТ упатства)</a:t>
                      </a:r>
                      <a:endParaRPr lang="en-US" sz="2400" dirty="0">
                        <a:solidFill>
                          <a:schemeClr val="bg1"/>
                        </a:solidFill>
                        <a:latin typeface="Roboto" panose="02000000000000000000" pitchFamily="2" charset="0"/>
                        <a:ea typeface="Roboto"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24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152403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2F2F5"/>
                          </a:solidFill>
                          <a:effectLst/>
                          <a:uLnTx/>
                          <a:uFillTx/>
                          <a:latin typeface="Roboto" panose="02000000000000000000" pitchFamily="2" charset="0"/>
                          <a:ea typeface="Roboto" panose="02000000000000000000" pitchFamily="2" charset="0"/>
                          <a:cs typeface="+mn-cs"/>
                        </a:rPr>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8660688"/>
                  </a:ext>
                </a:extLst>
              </a:tr>
              <a:tr h="408708">
                <a:tc>
                  <a:txBody>
                    <a:bodyPr/>
                    <a:lstStyle/>
                    <a:p>
                      <a:r>
                        <a:rPr lang="ru-RU" sz="2400" dirty="0">
                          <a:solidFill>
                            <a:schemeClr val="bg1"/>
                          </a:solidFill>
                          <a:latin typeface="Roboto" panose="02000000000000000000" pitchFamily="2" charset="0"/>
                          <a:ea typeface="Roboto" panose="02000000000000000000" pitchFamily="2" charset="0"/>
                        </a:rPr>
                        <a:t>Подготовка на обука за </a:t>
                      </a:r>
                      <a:r>
                        <a:rPr lang="en-US" sz="2400" dirty="0">
                          <a:solidFill>
                            <a:schemeClr val="bg1"/>
                          </a:solidFill>
                          <a:latin typeface="Roboto" panose="02000000000000000000" pitchFamily="2" charset="0"/>
                          <a:ea typeface="Roboto" panose="02000000000000000000" pitchFamily="2" charset="0"/>
                        </a:rPr>
                        <a:t>IT</a:t>
                      </a:r>
                      <a:r>
                        <a:rPr lang="mk-MK" sz="2400" dirty="0">
                          <a:solidFill>
                            <a:schemeClr val="bg1"/>
                          </a:solidFill>
                          <a:latin typeface="Roboto" panose="02000000000000000000" pitchFamily="2" charset="0"/>
                          <a:ea typeface="Roboto" panose="02000000000000000000" pitchFamily="2" charset="0"/>
                        </a:rPr>
                        <a:t> компании </a:t>
                      </a:r>
                      <a:endParaRPr lang="en-US" sz="2400" dirty="0">
                        <a:solidFill>
                          <a:schemeClr val="bg1"/>
                        </a:solidFill>
                        <a:latin typeface="Roboto" panose="02000000000000000000" pitchFamily="2" charset="0"/>
                        <a:ea typeface="Roboto"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latin typeface="Roboto" panose="02000000000000000000" pitchFamily="2" charset="0"/>
                          <a:ea typeface="Roboto" panose="02000000000000000000" pitchFamily="2" charset="0"/>
                        </a:rPr>
                        <a:t>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bg1"/>
                          </a:solidFill>
                          <a:latin typeface="Roboto" panose="02000000000000000000" pitchFamily="2" charset="0"/>
                          <a:ea typeface="Roboto" panose="02000000000000000000" pitchFamily="2" charset="0"/>
                        </a:rPr>
                        <a:t>In-progress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8661335"/>
                  </a:ext>
                </a:extLst>
              </a:tr>
              <a:tr h="408708">
                <a:tc>
                  <a:txBody>
                    <a:bodyPr/>
                    <a:lstStyle/>
                    <a:p>
                      <a:r>
                        <a:rPr lang="ru-RU" sz="2400" dirty="0">
                          <a:solidFill>
                            <a:schemeClr val="bg1"/>
                          </a:solidFill>
                          <a:latin typeface="Roboto" panose="02000000000000000000" pitchFamily="2" charset="0"/>
                          <a:ea typeface="Roboto" panose="02000000000000000000" pitchFamily="2" charset="0"/>
                        </a:rPr>
                        <a:t>Реализација на обука</a:t>
                      </a:r>
                      <a:endParaRPr lang="en-US" sz="2400" dirty="0">
                        <a:solidFill>
                          <a:schemeClr val="bg1"/>
                        </a:solidFill>
                        <a:latin typeface="Roboto" panose="02000000000000000000" pitchFamily="2" charset="0"/>
                        <a:ea typeface="Roboto"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latin typeface="Roboto" panose="02000000000000000000" pitchFamily="2" charset="0"/>
                          <a:ea typeface="Roboto" panose="02000000000000000000" pitchFamily="2" charset="0"/>
                        </a:rPr>
                        <a:t>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24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6515102"/>
                  </a:ext>
                </a:extLst>
              </a:tr>
              <a:tr h="735674">
                <a:tc>
                  <a:txBody>
                    <a:bodyPr/>
                    <a:lstStyle/>
                    <a:p>
                      <a:r>
                        <a:rPr lang="mk-MK" sz="2400" dirty="0">
                          <a:solidFill>
                            <a:schemeClr val="bg1"/>
                          </a:solidFill>
                          <a:latin typeface="Roboto" panose="02000000000000000000" pitchFamily="2" charset="0"/>
                          <a:ea typeface="Roboto" panose="02000000000000000000" pitchFamily="2" charset="0"/>
                        </a:rPr>
                        <a:t>Подготовка за транзициски период</a:t>
                      </a:r>
                      <a:endParaRPr lang="en-US" sz="2400" dirty="0">
                        <a:solidFill>
                          <a:schemeClr val="bg1"/>
                        </a:solidFill>
                        <a:latin typeface="Roboto" panose="02000000000000000000" pitchFamily="2" charset="0"/>
                        <a:ea typeface="Roboto" panose="02000000000000000000" pitchFamily="2" charset="0"/>
                      </a:endParaRPr>
                    </a:p>
                    <a:p>
                      <a:pPr lvl="1"/>
                      <a:r>
                        <a:rPr lang="en-US" sz="2400" dirty="0">
                          <a:solidFill>
                            <a:schemeClr val="bg1"/>
                          </a:solidFill>
                          <a:latin typeface="Roboto" panose="02000000000000000000" pitchFamily="2" charset="0"/>
                          <a:ea typeface="Roboto" panose="02000000000000000000" pitchFamily="2" charset="0"/>
                        </a:rPr>
                        <a:t>-</a:t>
                      </a:r>
                      <a:r>
                        <a:rPr lang="en-US" sz="2000" dirty="0">
                          <a:solidFill>
                            <a:schemeClr val="bg1"/>
                          </a:solidFill>
                          <a:latin typeface="Roboto" panose="02000000000000000000" pitchFamily="2" charset="0"/>
                          <a:ea typeface="Roboto" panose="02000000000000000000" pitchFamily="2" charset="0"/>
                        </a:rPr>
                        <a:t> </a:t>
                      </a:r>
                      <a:r>
                        <a:rPr lang="ru-RU" sz="2000" dirty="0">
                          <a:solidFill>
                            <a:schemeClr val="bg1"/>
                          </a:solidFill>
                          <a:latin typeface="Roboto" panose="02000000000000000000" pitchFamily="2" charset="0"/>
                          <a:ea typeface="Roboto" panose="02000000000000000000" pitchFamily="2" charset="0"/>
                        </a:rPr>
                        <a:t>Дефинирање на disaster recovery план и процедури</a:t>
                      </a:r>
                      <a:endParaRPr lang="en-US" sz="2400" dirty="0">
                        <a:solidFill>
                          <a:schemeClr val="bg1"/>
                        </a:solidFill>
                        <a:latin typeface="Roboto" panose="02000000000000000000" pitchFamily="2" charset="0"/>
                        <a:ea typeface="Roboto"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latin typeface="Roboto" panose="02000000000000000000" pitchFamily="2" charset="0"/>
                          <a:ea typeface="Roboto" panose="02000000000000000000" pitchFamily="2" charset="0"/>
                        </a:rPr>
                        <a:t>10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24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3876867"/>
                  </a:ext>
                </a:extLst>
              </a:tr>
              <a:tr h="681180">
                <a:tc>
                  <a:txBody>
                    <a:bodyPr/>
                    <a:lstStyle/>
                    <a:p>
                      <a:r>
                        <a:rPr lang="mk-MK" sz="2400" dirty="0">
                          <a:solidFill>
                            <a:schemeClr val="bg1"/>
                          </a:solidFill>
                          <a:latin typeface="Roboto" panose="02000000000000000000" pitchFamily="2" charset="0"/>
                          <a:ea typeface="Roboto" panose="02000000000000000000" pitchFamily="2" charset="0"/>
                        </a:rPr>
                        <a:t>Транзициски период</a:t>
                      </a:r>
                    </a:p>
                    <a:p>
                      <a:pPr lvl="1"/>
                      <a:r>
                        <a:rPr lang="ru-RU" sz="2000" dirty="0">
                          <a:solidFill>
                            <a:schemeClr val="bg1"/>
                          </a:solidFill>
                          <a:latin typeface="Roboto" panose="02000000000000000000" pitchFamily="2" charset="0"/>
                          <a:ea typeface="Roboto" panose="02000000000000000000" pitchFamily="2" charset="0"/>
                        </a:rPr>
                        <a:t>- Прилагодување на IT решенијата за Лекари и Фармацевсти</a:t>
                      </a:r>
                      <a:endParaRPr lang="en-US" sz="2000" dirty="0">
                        <a:solidFill>
                          <a:schemeClr val="bg1"/>
                        </a:solidFill>
                        <a:latin typeface="Roboto" panose="02000000000000000000" pitchFamily="2" charset="0"/>
                        <a:ea typeface="Roboto"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latin typeface="Roboto" panose="02000000000000000000" pitchFamily="2" charset="0"/>
                          <a:ea typeface="Roboto" panose="02000000000000000000" pitchFamily="2" charset="0"/>
                        </a:rPr>
                        <a:t>45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24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3479348"/>
                  </a:ext>
                </a:extLst>
              </a:tr>
              <a:tr h="408708">
                <a:tc>
                  <a:txBody>
                    <a:bodyPr/>
                    <a:lstStyle/>
                    <a:p>
                      <a:r>
                        <a:rPr lang="mk-MK" sz="2400" dirty="0">
                          <a:solidFill>
                            <a:schemeClr val="bg1"/>
                          </a:solidFill>
                          <a:latin typeface="Roboto" panose="02000000000000000000" pitchFamily="2" charset="0"/>
                          <a:ea typeface="Roboto" panose="02000000000000000000" pitchFamily="2" charset="0"/>
                        </a:rPr>
                        <a:t>Пилот проект</a:t>
                      </a:r>
                      <a:r>
                        <a:rPr lang="en-US" sz="2400" dirty="0">
                          <a:solidFill>
                            <a:schemeClr val="bg1"/>
                          </a:solidFill>
                          <a:latin typeface="Roboto" panose="02000000000000000000" pitchFamily="2" charset="0"/>
                          <a:ea typeface="Roboto" panose="02000000000000000000" pitchFamily="2" charset="0"/>
                        </a:rPr>
                        <a:t> (</a:t>
                      </a:r>
                      <a:r>
                        <a:rPr lang="ru-RU" sz="2000" dirty="0">
                          <a:solidFill>
                            <a:schemeClr val="bg1"/>
                          </a:solidFill>
                          <a:latin typeface="Roboto" panose="02000000000000000000" pitchFamily="2" charset="0"/>
                          <a:ea typeface="Roboto" panose="02000000000000000000" pitchFamily="2" charset="0"/>
                        </a:rPr>
                        <a:t>5 апткеи и 5 доктори</a:t>
                      </a:r>
                      <a:r>
                        <a:rPr lang="en-US" sz="2400" dirty="0">
                          <a:solidFill>
                            <a:schemeClr val="bg1"/>
                          </a:solidFill>
                          <a:latin typeface="Roboto" panose="02000000000000000000" pitchFamily="2" charset="0"/>
                          <a:ea typeface="Roboto" panose="02000000000000000000" pitchFamily="2" charset="0"/>
                        </a:rPr>
                        <a: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latin typeface="Roboto" panose="02000000000000000000" pitchFamily="2" charset="0"/>
                          <a:ea typeface="Roboto" panose="02000000000000000000" pitchFamily="2" charset="0"/>
                        </a:rPr>
                        <a:t>15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24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52183729"/>
                  </a:ext>
                </a:extLst>
              </a:tr>
              <a:tr h="408708">
                <a:tc>
                  <a:txBody>
                    <a:bodyPr/>
                    <a:lstStyle/>
                    <a:p>
                      <a:r>
                        <a:rPr lang="ru-RU" sz="2400" dirty="0">
                          <a:solidFill>
                            <a:schemeClr val="bg1"/>
                          </a:solidFill>
                          <a:latin typeface="Roboto" panose="02000000000000000000" pitchFamily="2" charset="0"/>
                          <a:ea typeface="Roboto" panose="02000000000000000000" pitchFamily="2" charset="0"/>
                        </a:rPr>
                        <a:t>Кординација пред Go Live</a:t>
                      </a:r>
                      <a:endParaRPr lang="en-US" sz="2400" dirty="0">
                        <a:solidFill>
                          <a:schemeClr val="bg1"/>
                        </a:solidFill>
                        <a:latin typeface="Roboto" panose="02000000000000000000" pitchFamily="2" charset="0"/>
                        <a:ea typeface="Roboto"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latin typeface="Roboto" panose="02000000000000000000" pitchFamily="2" charset="0"/>
                          <a:ea typeface="Roboto" panose="02000000000000000000" pitchFamily="2" charset="0"/>
                        </a:rPr>
                        <a:t>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24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6600788"/>
                  </a:ext>
                </a:extLst>
              </a:tr>
              <a:tr h="408708">
                <a:tc>
                  <a:txBody>
                    <a:bodyPr/>
                    <a:lstStyle/>
                    <a:p>
                      <a:r>
                        <a:rPr lang="en-US" sz="2400" dirty="0">
                          <a:solidFill>
                            <a:schemeClr val="bg1"/>
                          </a:solidFill>
                          <a:latin typeface="Roboto" panose="02000000000000000000" pitchFamily="2" charset="0"/>
                          <a:ea typeface="Roboto" panose="02000000000000000000" pitchFamily="2" charset="0"/>
                        </a:rPr>
                        <a:t>Go Live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2400" dirty="0">
                          <a:solidFill>
                            <a:schemeClr val="bg1"/>
                          </a:solidFill>
                          <a:latin typeface="Roboto" panose="02000000000000000000" pitchFamily="2" charset="0"/>
                          <a:ea typeface="Roboto" panose="02000000000000000000" pitchFamily="2" charset="0"/>
                        </a:rPr>
                        <a:t>01.03.2025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2368084"/>
                  </a:ext>
                </a:extLst>
              </a:tr>
              <a:tr h="408708">
                <a:tc>
                  <a:txBody>
                    <a:bodyPr/>
                    <a:lstStyle/>
                    <a:p>
                      <a:r>
                        <a:rPr lang="mk-MK" sz="2400" dirty="0">
                          <a:solidFill>
                            <a:schemeClr val="bg1"/>
                          </a:solidFill>
                          <a:latin typeface="Roboto" panose="02000000000000000000" pitchFamily="2" charset="0"/>
                          <a:ea typeface="Roboto" panose="02000000000000000000" pitchFamily="2" charset="0"/>
                        </a:rPr>
                        <a:t>Технички </a:t>
                      </a:r>
                      <a:r>
                        <a:rPr lang="en-US" sz="2400" dirty="0">
                          <a:solidFill>
                            <a:schemeClr val="bg1"/>
                          </a:solidFill>
                          <a:latin typeface="Roboto" panose="02000000000000000000" pitchFamily="2" charset="0"/>
                          <a:ea typeface="Roboto" panose="02000000000000000000" pitchFamily="2" charset="0"/>
                        </a:rPr>
                        <a:t>Support </a:t>
                      </a:r>
                      <a:r>
                        <a:rPr lang="mk-MK" sz="2400" dirty="0">
                          <a:solidFill>
                            <a:schemeClr val="bg1"/>
                          </a:solidFill>
                          <a:latin typeface="Roboto" panose="02000000000000000000" pitchFamily="2" charset="0"/>
                          <a:ea typeface="Roboto" panose="02000000000000000000" pitchFamily="2" charset="0"/>
                        </a:rPr>
                        <a:t>Период</a:t>
                      </a:r>
                      <a:endParaRPr lang="en-US" sz="2400" dirty="0">
                        <a:solidFill>
                          <a:schemeClr val="bg1"/>
                        </a:solidFill>
                        <a:latin typeface="Roboto" panose="02000000000000000000" pitchFamily="2" charset="0"/>
                        <a:ea typeface="Roboto" panose="02000000000000000000" pitchFamily="2"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latin typeface="Roboto" panose="02000000000000000000" pitchFamily="2" charset="0"/>
                          <a:ea typeface="Roboto" panose="02000000000000000000" pitchFamily="2" charset="0"/>
                        </a:rPr>
                        <a:t>30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2400" dirty="0">
                        <a:solidFill>
                          <a:schemeClr val="bg1"/>
                        </a:solidFill>
                        <a:latin typeface="Roboto" panose="02000000000000000000" pitchFamily="2" charset="0"/>
                        <a:ea typeface="Roboto" panose="02000000000000000000" pitchFamily="2"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2042288"/>
                  </a:ext>
                </a:extLst>
              </a:tr>
            </a:tbl>
          </a:graphicData>
        </a:graphic>
      </p:graphicFrame>
    </p:spTree>
    <p:extLst>
      <p:ext uri="{BB962C8B-B14F-4D97-AF65-F5344CB8AC3E}">
        <p14:creationId xmlns:p14="http://schemas.microsoft.com/office/powerpoint/2010/main" val="3755483301"/>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nsert Picture Here 2018 Darker.png">
            <a:extLst>
              <a:ext uri="{FF2B5EF4-FFF2-40B4-BE49-F238E27FC236}">
                <a16:creationId xmlns:a16="http://schemas.microsoft.com/office/drawing/2014/main" id="{615C2EB7-F302-F240-B6DC-495F498ABA01}"/>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1" t="8257" r="6818" b="7190"/>
          <a:stretch/>
        </p:blipFill>
        <p:spPr>
          <a:xfrm flipH="1">
            <a:off x="216669" y="0"/>
            <a:ext cx="20103329" cy="11404600"/>
          </a:xfrm>
          <a:prstGeom prst="rect">
            <a:avLst/>
          </a:prstGeom>
        </p:spPr>
      </p:pic>
      <p:sp>
        <p:nvSpPr>
          <p:cNvPr id="794" name="Rectangle"/>
          <p:cNvSpPr/>
          <p:nvPr/>
        </p:nvSpPr>
        <p:spPr>
          <a:xfrm>
            <a:off x="0" y="-9451"/>
            <a:ext cx="6786353" cy="11430000"/>
          </a:xfrm>
          <a:prstGeom prst="rect">
            <a:avLst/>
          </a:prstGeom>
          <a:solidFill>
            <a:srgbClr val="FFFFFF"/>
          </a:solidFill>
          <a:ln w="12700">
            <a:miter lim="400000"/>
          </a:ln>
          <a:effectLst>
            <a:outerShdw blurRad="1270000" dist="635000" dir="3600000" rotWithShape="0">
              <a:srgbClr val="000000">
                <a:alpha val="25000"/>
              </a:srgbClr>
            </a:outerShdw>
          </a:effectLst>
        </p:spPr>
        <p:txBody>
          <a:bodyPr lIns="42333" tIns="42333" rIns="42333" bIns="42333" anchor="ctr"/>
          <a:lstStyle/>
          <a:p>
            <a:pPr algn="ctr">
              <a:lnSpc>
                <a:spcPct val="100000"/>
              </a:lnSpc>
              <a:defRPr sz="3200" cap="none" spc="0">
                <a:solidFill>
                  <a:srgbClr val="FFFFFF"/>
                </a:solidFill>
                <a:latin typeface="Helvetica Light"/>
                <a:ea typeface="Helvetica Light"/>
                <a:cs typeface="Helvetica Light"/>
                <a:sym typeface="Helvetica Light"/>
              </a:defRPr>
            </a:pPr>
            <a:endParaRPr sz="2667">
              <a:latin typeface="Aptos" panose="020B0004020202020204" pitchFamily="34" charset="0"/>
            </a:endParaRPr>
          </a:p>
        </p:txBody>
      </p:sp>
      <p:sp>
        <p:nvSpPr>
          <p:cNvPr id="31" name="TextBox 30">
            <a:extLst>
              <a:ext uri="{FF2B5EF4-FFF2-40B4-BE49-F238E27FC236}">
                <a16:creationId xmlns:a16="http://schemas.microsoft.com/office/drawing/2014/main" id="{7447A84A-8CFE-432B-9199-02A70256DD82}"/>
              </a:ext>
            </a:extLst>
          </p:cNvPr>
          <p:cNvSpPr txBox="1"/>
          <p:nvPr/>
        </p:nvSpPr>
        <p:spPr>
          <a:xfrm>
            <a:off x="248999" y="2252246"/>
            <a:ext cx="6210580" cy="3293209"/>
          </a:xfrm>
          <a:prstGeom prst="rect">
            <a:avLst/>
          </a:prstGeom>
          <a:noFill/>
        </p:spPr>
        <p:txBody>
          <a:bodyPr wrap="square" rtlCol="0">
            <a:spAutoFit/>
          </a:bodyPr>
          <a:lstStyle/>
          <a:p>
            <a:pPr defTabSz="684673">
              <a:buClr>
                <a:srgbClr val="1FBAD7">
                  <a:lumMod val="75000"/>
                </a:srgbClr>
              </a:buClr>
            </a:pPr>
            <a:endParaRPr lang="en-US" sz="2400" b="1" dirty="0">
              <a:latin typeface="Aptos" panose="020B0004020202020204" pitchFamily="34" charset="0"/>
            </a:endParaRPr>
          </a:p>
          <a:p>
            <a:pPr defTabSz="684673">
              <a:buClr>
                <a:srgbClr val="1FBAD7">
                  <a:lumMod val="75000"/>
                </a:srgbClr>
              </a:buClr>
            </a:pPr>
            <a:endParaRPr lang="en-US" sz="2400" b="1" dirty="0">
              <a:latin typeface="Aptos" panose="020B0004020202020204" pitchFamily="34" charset="0"/>
            </a:endParaRPr>
          </a:p>
          <a:p>
            <a:pPr marL="342900" indent="-342900" defTabSz="684673">
              <a:buClr>
                <a:srgbClr val="1FBAD7">
                  <a:lumMod val="75000"/>
                </a:srgbClr>
              </a:buClr>
              <a:buFont typeface="Arial" panose="020B0604020202020204" pitchFamily="34" charset="0"/>
              <a:buChar char="•"/>
            </a:pPr>
            <a:r>
              <a:rPr lang="mk-MK" sz="3200" b="1" dirty="0">
                <a:latin typeface="Aptos" panose="020B0004020202020204" pitchFamily="34" charset="0"/>
              </a:rPr>
              <a:t>Обука за </a:t>
            </a:r>
            <a:r>
              <a:rPr lang="en-US" sz="3200" b="1" dirty="0">
                <a:latin typeface="Aptos" panose="020B0004020202020204" pitchFamily="34" charset="0"/>
              </a:rPr>
              <a:t>IT </a:t>
            </a:r>
            <a:r>
              <a:rPr lang="mk-MK" sz="3200" b="1" dirty="0">
                <a:latin typeface="Aptos" panose="020B0004020202020204" pitchFamily="34" charset="0"/>
              </a:rPr>
              <a:t>компании</a:t>
            </a:r>
          </a:p>
          <a:p>
            <a:pPr marL="342900" indent="-342900" defTabSz="684673">
              <a:buClr>
                <a:srgbClr val="1FBAD7">
                  <a:lumMod val="75000"/>
                </a:srgbClr>
              </a:buClr>
              <a:buFont typeface="Arial" panose="020B0604020202020204" pitchFamily="34" charset="0"/>
              <a:buChar char="•"/>
            </a:pPr>
            <a:endParaRPr lang="mk-MK" sz="3200" b="1" dirty="0">
              <a:latin typeface="Aptos" panose="020B0004020202020204" pitchFamily="34" charset="0"/>
            </a:endParaRPr>
          </a:p>
          <a:p>
            <a:pPr marL="342900" indent="-342900" defTabSz="684673">
              <a:buClr>
                <a:srgbClr val="1FBAD7">
                  <a:lumMod val="75000"/>
                </a:srgbClr>
              </a:buClr>
              <a:buFont typeface="Arial" panose="020B0604020202020204" pitchFamily="34" charset="0"/>
              <a:buChar char="•"/>
            </a:pPr>
            <a:r>
              <a:rPr lang="mk-MK" sz="3200" b="1" dirty="0">
                <a:latin typeface="Aptos" panose="020B0004020202020204" pitchFamily="34" charset="0"/>
              </a:rPr>
              <a:t>Упатства за интеграција</a:t>
            </a:r>
          </a:p>
          <a:p>
            <a:pPr marL="1028700" lvl="1" indent="-342900" defTabSz="684673">
              <a:buClr>
                <a:srgbClr val="1FBAD7">
                  <a:lumMod val="75000"/>
                </a:srgbClr>
              </a:buClr>
              <a:buFont typeface="Arial" panose="020B0604020202020204" pitchFamily="34" charset="0"/>
              <a:buChar char="•"/>
            </a:pPr>
            <a:endParaRPr lang="mk-MK" sz="3200" b="1" dirty="0">
              <a:latin typeface="Aptos" panose="020B0004020202020204" pitchFamily="34" charset="0"/>
            </a:endParaRPr>
          </a:p>
          <a:p>
            <a:pPr marL="342900" indent="-342900" defTabSz="684673">
              <a:buClr>
                <a:srgbClr val="1FBAD7">
                  <a:lumMod val="75000"/>
                </a:srgbClr>
              </a:buClr>
              <a:buFont typeface="Arial" panose="020B0604020202020204" pitchFamily="34" charset="0"/>
              <a:buChar char="•"/>
            </a:pPr>
            <a:r>
              <a:rPr lang="mk-MK" sz="3200" b="1" dirty="0">
                <a:latin typeface="Aptos" panose="020B0004020202020204" pitchFamily="34" charset="0"/>
              </a:rPr>
              <a:t>Техничка поддршка</a:t>
            </a:r>
          </a:p>
        </p:txBody>
      </p:sp>
      <p:grpSp>
        <p:nvGrpSpPr>
          <p:cNvPr id="7" name="Group 6">
            <a:extLst>
              <a:ext uri="{FF2B5EF4-FFF2-40B4-BE49-F238E27FC236}">
                <a16:creationId xmlns:a16="http://schemas.microsoft.com/office/drawing/2014/main" id="{E25FDD65-FE01-46E0-0DAD-A83383555457}"/>
              </a:ext>
            </a:extLst>
          </p:cNvPr>
          <p:cNvGrpSpPr/>
          <p:nvPr/>
        </p:nvGrpSpPr>
        <p:grpSpPr>
          <a:xfrm>
            <a:off x="5766522" y="78878"/>
            <a:ext cx="2054722" cy="2054722"/>
            <a:chOff x="6045200" y="76200"/>
            <a:chExt cx="2054722" cy="2054722"/>
          </a:xfrm>
        </p:grpSpPr>
        <p:grpSp>
          <p:nvGrpSpPr>
            <p:cNvPr id="32" name="Group 3">
              <a:extLst>
                <a:ext uri="{FF2B5EF4-FFF2-40B4-BE49-F238E27FC236}">
                  <a16:creationId xmlns:a16="http://schemas.microsoft.com/office/drawing/2014/main" id="{15B30FB7-F644-4597-ADCE-DFC876A00022}"/>
                </a:ext>
              </a:extLst>
            </p:cNvPr>
            <p:cNvGrpSpPr>
              <a:grpSpLocks/>
            </p:cNvGrpSpPr>
            <p:nvPr/>
          </p:nvGrpSpPr>
          <p:grpSpPr bwMode="auto">
            <a:xfrm>
              <a:off x="6045200" y="76200"/>
              <a:ext cx="2054722" cy="2054722"/>
              <a:chOff x="8195762" y="2979219"/>
              <a:chExt cx="1855878" cy="1855878"/>
            </a:xfrm>
          </p:grpSpPr>
          <p:sp>
            <p:nvSpPr>
              <p:cNvPr id="33" name="Oval 32">
                <a:extLst>
                  <a:ext uri="{FF2B5EF4-FFF2-40B4-BE49-F238E27FC236}">
                    <a16:creationId xmlns:a16="http://schemas.microsoft.com/office/drawing/2014/main" id="{616FB589-855D-48F6-8482-A0673ED41BB0}"/>
                  </a:ext>
                </a:extLst>
              </p:cNvPr>
              <p:cNvSpPr/>
              <p:nvPr/>
            </p:nvSpPr>
            <p:spPr>
              <a:xfrm>
                <a:off x="8195762" y="2979219"/>
                <a:ext cx="1855878" cy="1855878"/>
              </a:xfrm>
              <a:prstGeom prst="ellipse">
                <a:avLst/>
              </a:prstGeom>
              <a:solidFill>
                <a:srgbClr val="A3278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dirty="0">
                  <a:latin typeface="Aptos" panose="020B0004020202020204" pitchFamily="34" charset="0"/>
                </a:endParaRPr>
              </a:p>
            </p:txBody>
          </p:sp>
          <p:sp>
            <p:nvSpPr>
              <p:cNvPr id="34" name="Oval 33">
                <a:extLst>
                  <a:ext uri="{FF2B5EF4-FFF2-40B4-BE49-F238E27FC236}">
                    <a16:creationId xmlns:a16="http://schemas.microsoft.com/office/drawing/2014/main" id="{A15112EC-099A-44DA-A21C-2F5325283F5B}"/>
                  </a:ext>
                </a:extLst>
              </p:cNvPr>
              <p:cNvSpPr/>
              <p:nvPr/>
            </p:nvSpPr>
            <p:spPr>
              <a:xfrm>
                <a:off x="8484701" y="3260221"/>
                <a:ext cx="1292288" cy="1293876"/>
              </a:xfrm>
              <a:prstGeom prst="ellipse">
                <a:avLst/>
              </a:prstGeom>
              <a:solidFill>
                <a:srgbClr val="A327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500" dirty="0">
                  <a:latin typeface="Aptos" panose="020B0004020202020204" pitchFamily="34" charset="0"/>
                </a:endParaRPr>
              </a:p>
            </p:txBody>
          </p:sp>
        </p:grpSp>
        <p:pic>
          <p:nvPicPr>
            <p:cNvPr id="35" name="Picture 34">
              <a:extLst>
                <a:ext uri="{FF2B5EF4-FFF2-40B4-BE49-F238E27FC236}">
                  <a16:creationId xmlns:a16="http://schemas.microsoft.com/office/drawing/2014/main" id="{82EA128A-BA0F-42F9-ABF0-891ED3D0BB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363" y="636362"/>
              <a:ext cx="934397" cy="934397"/>
            </a:xfrm>
            <a:prstGeom prst="rect">
              <a:avLst/>
            </a:prstGeom>
          </p:spPr>
        </p:pic>
      </p:grpSp>
      <p:pic>
        <p:nvPicPr>
          <p:cNvPr id="38" name="Picture 37">
            <a:extLst>
              <a:ext uri="{FF2B5EF4-FFF2-40B4-BE49-F238E27FC236}">
                <a16:creationId xmlns:a16="http://schemas.microsoft.com/office/drawing/2014/main" id="{9EAFE1AC-8640-425B-9BBE-BDC750A4BB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01988" y="278959"/>
            <a:ext cx="845873" cy="916431"/>
          </a:xfrm>
          <a:prstGeom prst="rect">
            <a:avLst/>
          </a:prstGeom>
        </p:spPr>
      </p:pic>
      <p:grpSp>
        <p:nvGrpSpPr>
          <p:cNvPr id="21" name="Group 20">
            <a:extLst>
              <a:ext uri="{FF2B5EF4-FFF2-40B4-BE49-F238E27FC236}">
                <a16:creationId xmlns:a16="http://schemas.microsoft.com/office/drawing/2014/main" id="{463BCFC5-17BF-4A37-B129-B2B211E09238}"/>
              </a:ext>
            </a:extLst>
          </p:cNvPr>
          <p:cNvGrpSpPr/>
          <p:nvPr/>
        </p:nvGrpSpPr>
        <p:grpSpPr>
          <a:xfrm>
            <a:off x="7334030" y="4516850"/>
            <a:ext cx="1121950" cy="1121950"/>
            <a:chOff x="15036800" y="3355533"/>
            <a:chExt cx="1826067" cy="1826067"/>
          </a:xfrm>
        </p:grpSpPr>
        <p:pic>
          <p:nvPicPr>
            <p:cNvPr id="23" name="Picture 22">
              <a:extLst>
                <a:ext uri="{FF2B5EF4-FFF2-40B4-BE49-F238E27FC236}">
                  <a16:creationId xmlns:a16="http://schemas.microsoft.com/office/drawing/2014/main" id="{9733AADE-2CE2-4A30-B5F5-0E225852BA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408283" y="4577148"/>
              <a:ext cx="425223" cy="425223"/>
            </a:xfrm>
            <a:prstGeom prst="rect">
              <a:avLst/>
            </a:prstGeom>
          </p:spPr>
        </p:pic>
        <p:sp>
          <p:nvSpPr>
            <p:cNvPr id="24" name="Freeform 261">
              <a:extLst>
                <a:ext uri="{FF2B5EF4-FFF2-40B4-BE49-F238E27FC236}">
                  <a16:creationId xmlns:a16="http://schemas.microsoft.com/office/drawing/2014/main" id="{94027AAC-C730-4218-BE1C-F17ECCBD47CC}"/>
                </a:ext>
              </a:extLst>
            </p:cNvPr>
            <p:cNvSpPr>
              <a:spLocks noEditPoints="1"/>
            </p:cNvSpPr>
            <p:nvPr/>
          </p:nvSpPr>
          <p:spPr bwMode="auto">
            <a:xfrm>
              <a:off x="15570200" y="3810000"/>
              <a:ext cx="861553" cy="861553"/>
            </a:xfrm>
            <a:custGeom>
              <a:avLst/>
              <a:gdLst>
                <a:gd name="T0" fmla="*/ 0 w 176"/>
                <a:gd name="T1" fmla="*/ 88 h 176"/>
                <a:gd name="T2" fmla="*/ 176 w 176"/>
                <a:gd name="T3" fmla="*/ 88 h 176"/>
                <a:gd name="T4" fmla="*/ 132 w 176"/>
                <a:gd name="T5" fmla="*/ 21 h 176"/>
                <a:gd name="T6" fmla="*/ 130 w 176"/>
                <a:gd name="T7" fmla="*/ 48 h 176"/>
                <a:gd name="T8" fmla="*/ 123 w 176"/>
                <a:gd name="T9" fmla="*/ 68 h 176"/>
                <a:gd name="T10" fmla="*/ 85 w 176"/>
                <a:gd name="T11" fmla="*/ 26 h 176"/>
                <a:gd name="T12" fmla="*/ 132 w 176"/>
                <a:gd name="T13" fmla="*/ 21 h 176"/>
                <a:gd name="T14" fmla="*/ 138 w 176"/>
                <a:gd name="T15" fmla="*/ 118 h 176"/>
                <a:gd name="T16" fmla="*/ 100 w 176"/>
                <a:gd name="T17" fmla="*/ 119 h 176"/>
                <a:gd name="T18" fmla="*/ 115 w 176"/>
                <a:gd name="T19" fmla="*/ 100 h 176"/>
                <a:gd name="T20" fmla="*/ 101 w 176"/>
                <a:gd name="T21" fmla="*/ 9 h 176"/>
                <a:gd name="T22" fmla="*/ 84 w 176"/>
                <a:gd name="T23" fmla="*/ 8 h 176"/>
                <a:gd name="T24" fmla="*/ 109 w 176"/>
                <a:gd name="T25" fmla="*/ 94 h 176"/>
                <a:gd name="T26" fmla="*/ 88 w 176"/>
                <a:gd name="T27" fmla="*/ 108 h 176"/>
                <a:gd name="T28" fmla="*/ 32 w 176"/>
                <a:gd name="T29" fmla="*/ 97 h 176"/>
                <a:gd name="T30" fmla="*/ 52 w 176"/>
                <a:gd name="T31" fmla="*/ 60 h 176"/>
                <a:gd name="T32" fmla="*/ 63 w 176"/>
                <a:gd name="T33" fmla="*/ 43 h 176"/>
                <a:gd name="T34" fmla="*/ 109 w 176"/>
                <a:gd name="T35" fmla="*/ 94 h 176"/>
                <a:gd name="T36" fmla="*/ 8 w 176"/>
                <a:gd name="T37" fmla="*/ 90 h 176"/>
                <a:gd name="T38" fmla="*/ 20 w 176"/>
                <a:gd name="T39" fmla="*/ 128 h 176"/>
                <a:gd name="T40" fmla="*/ 25 w 176"/>
                <a:gd name="T41" fmla="*/ 93 h 176"/>
                <a:gd name="T42" fmla="*/ 76 w 176"/>
                <a:gd name="T43" fmla="*/ 9 h 176"/>
                <a:gd name="T44" fmla="*/ 58 w 176"/>
                <a:gd name="T45" fmla="*/ 37 h 176"/>
                <a:gd name="T46" fmla="*/ 40 w 176"/>
                <a:gd name="T47" fmla="*/ 48 h 176"/>
                <a:gd name="T48" fmla="*/ 25 w 176"/>
                <a:gd name="T49" fmla="*/ 93 h 176"/>
                <a:gd name="T50" fmla="*/ 28 w 176"/>
                <a:gd name="T51" fmla="*/ 128 h 176"/>
                <a:gd name="T52" fmla="*/ 77 w 176"/>
                <a:gd name="T53" fmla="*/ 124 h 176"/>
                <a:gd name="T54" fmla="*/ 30 w 176"/>
                <a:gd name="T55" fmla="*/ 143 h 176"/>
                <a:gd name="T56" fmla="*/ 88 w 176"/>
                <a:gd name="T57" fmla="*/ 168 h 176"/>
                <a:gd name="T58" fmla="*/ 83 w 176"/>
                <a:gd name="T59" fmla="*/ 131 h 176"/>
                <a:gd name="T60" fmla="*/ 97 w 176"/>
                <a:gd name="T61" fmla="*/ 127 h 176"/>
                <a:gd name="T62" fmla="*/ 149 w 176"/>
                <a:gd name="T63" fmla="*/ 123 h 176"/>
                <a:gd name="T64" fmla="*/ 88 w 176"/>
                <a:gd name="T65" fmla="*/ 168 h 176"/>
                <a:gd name="T66" fmla="*/ 120 w 176"/>
                <a:gd name="T67" fmla="*/ 93 h 176"/>
                <a:gd name="T68" fmla="*/ 132 w 176"/>
                <a:gd name="T69" fmla="*/ 72 h 176"/>
                <a:gd name="T70" fmla="*/ 137 w 176"/>
                <a:gd name="T71" fmla="*/ 49 h 176"/>
                <a:gd name="T72" fmla="*/ 168 w 176"/>
                <a:gd name="T73" fmla="*/ 88 h 176"/>
                <a:gd name="T74" fmla="*/ 150 w 176"/>
                <a:gd name="T75" fmla="*/ 11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132" y="21"/>
                  </a:moveTo>
                  <a:cubicBezTo>
                    <a:pt x="132" y="22"/>
                    <a:pt x="132" y="23"/>
                    <a:pt x="132" y="24"/>
                  </a:cubicBezTo>
                  <a:cubicBezTo>
                    <a:pt x="132" y="32"/>
                    <a:pt x="131" y="40"/>
                    <a:pt x="130" y="48"/>
                  </a:cubicBezTo>
                  <a:cubicBezTo>
                    <a:pt x="124" y="49"/>
                    <a:pt x="120" y="54"/>
                    <a:pt x="120" y="60"/>
                  </a:cubicBezTo>
                  <a:cubicBezTo>
                    <a:pt x="120" y="63"/>
                    <a:pt x="121" y="66"/>
                    <a:pt x="123" y="68"/>
                  </a:cubicBezTo>
                  <a:cubicBezTo>
                    <a:pt x="121" y="75"/>
                    <a:pt x="118" y="81"/>
                    <a:pt x="114" y="87"/>
                  </a:cubicBezTo>
                  <a:cubicBezTo>
                    <a:pt x="99" y="70"/>
                    <a:pt x="89" y="49"/>
                    <a:pt x="85" y="26"/>
                  </a:cubicBezTo>
                  <a:cubicBezTo>
                    <a:pt x="94" y="20"/>
                    <a:pt x="104" y="16"/>
                    <a:pt x="115" y="13"/>
                  </a:cubicBezTo>
                  <a:cubicBezTo>
                    <a:pt x="121" y="15"/>
                    <a:pt x="127" y="18"/>
                    <a:pt x="132" y="21"/>
                  </a:cubicBezTo>
                  <a:moveTo>
                    <a:pt x="115" y="100"/>
                  </a:moveTo>
                  <a:cubicBezTo>
                    <a:pt x="122" y="107"/>
                    <a:pt x="130" y="113"/>
                    <a:pt x="138" y="118"/>
                  </a:cubicBezTo>
                  <a:cubicBezTo>
                    <a:pt x="130" y="119"/>
                    <a:pt x="121" y="120"/>
                    <a:pt x="112" y="120"/>
                  </a:cubicBezTo>
                  <a:cubicBezTo>
                    <a:pt x="108" y="120"/>
                    <a:pt x="104" y="120"/>
                    <a:pt x="100" y="119"/>
                  </a:cubicBezTo>
                  <a:cubicBezTo>
                    <a:pt x="100" y="119"/>
                    <a:pt x="100" y="118"/>
                    <a:pt x="100" y="117"/>
                  </a:cubicBezTo>
                  <a:cubicBezTo>
                    <a:pt x="105" y="112"/>
                    <a:pt x="110" y="106"/>
                    <a:pt x="115" y="100"/>
                  </a:cubicBezTo>
                  <a:moveTo>
                    <a:pt x="88" y="8"/>
                  </a:moveTo>
                  <a:cubicBezTo>
                    <a:pt x="92" y="8"/>
                    <a:pt x="97" y="8"/>
                    <a:pt x="101" y="9"/>
                  </a:cubicBezTo>
                  <a:cubicBezTo>
                    <a:pt x="95" y="11"/>
                    <a:pt x="90" y="14"/>
                    <a:pt x="84" y="17"/>
                  </a:cubicBezTo>
                  <a:cubicBezTo>
                    <a:pt x="84" y="14"/>
                    <a:pt x="84" y="11"/>
                    <a:pt x="84" y="8"/>
                  </a:cubicBezTo>
                  <a:cubicBezTo>
                    <a:pt x="85" y="8"/>
                    <a:pt x="87" y="8"/>
                    <a:pt x="88" y="8"/>
                  </a:cubicBezTo>
                  <a:moveTo>
                    <a:pt x="109" y="94"/>
                  </a:moveTo>
                  <a:cubicBezTo>
                    <a:pt x="105" y="100"/>
                    <a:pt x="100" y="105"/>
                    <a:pt x="95" y="110"/>
                  </a:cubicBezTo>
                  <a:cubicBezTo>
                    <a:pt x="93" y="109"/>
                    <a:pt x="91" y="108"/>
                    <a:pt x="88" y="108"/>
                  </a:cubicBezTo>
                  <a:cubicBezTo>
                    <a:pt x="83" y="108"/>
                    <a:pt x="78" y="111"/>
                    <a:pt x="77" y="116"/>
                  </a:cubicBezTo>
                  <a:cubicBezTo>
                    <a:pt x="61" y="112"/>
                    <a:pt x="46" y="106"/>
                    <a:pt x="32" y="97"/>
                  </a:cubicBezTo>
                  <a:cubicBezTo>
                    <a:pt x="36" y="84"/>
                    <a:pt x="42" y="71"/>
                    <a:pt x="49" y="60"/>
                  </a:cubicBezTo>
                  <a:cubicBezTo>
                    <a:pt x="50" y="60"/>
                    <a:pt x="51" y="60"/>
                    <a:pt x="52" y="60"/>
                  </a:cubicBezTo>
                  <a:cubicBezTo>
                    <a:pt x="59" y="60"/>
                    <a:pt x="64" y="55"/>
                    <a:pt x="64" y="48"/>
                  </a:cubicBezTo>
                  <a:cubicBezTo>
                    <a:pt x="64" y="46"/>
                    <a:pt x="64" y="45"/>
                    <a:pt x="63" y="43"/>
                  </a:cubicBezTo>
                  <a:cubicBezTo>
                    <a:pt x="68" y="39"/>
                    <a:pt x="73" y="34"/>
                    <a:pt x="78" y="31"/>
                  </a:cubicBezTo>
                  <a:cubicBezTo>
                    <a:pt x="82" y="55"/>
                    <a:pt x="94" y="77"/>
                    <a:pt x="109" y="94"/>
                  </a:cubicBezTo>
                  <a:moveTo>
                    <a:pt x="20" y="130"/>
                  </a:moveTo>
                  <a:cubicBezTo>
                    <a:pt x="13" y="118"/>
                    <a:pt x="8" y="104"/>
                    <a:pt x="8" y="90"/>
                  </a:cubicBezTo>
                  <a:cubicBezTo>
                    <a:pt x="13" y="94"/>
                    <a:pt x="18" y="97"/>
                    <a:pt x="23" y="101"/>
                  </a:cubicBezTo>
                  <a:cubicBezTo>
                    <a:pt x="21" y="110"/>
                    <a:pt x="20" y="119"/>
                    <a:pt x="20" y="128"/>
                  </a:cubicBezTo>
                  <a:cubicBezTo>
                    <a:pt x="20" y="129"/>
                    <a:pt x="20" y="129"/>
                    <a:pt x="20" y="130"/>
                  </a:cubicBezTo>
                  <a:moveTo>
                    <a:pt x="25" y="93"/>
                  </a:moveTo>
                  <a:cubicBezTo>
                    <a:pt x="19" y="89"/>
                    <a:pt x="14" y="84"/>
                    <a:pt x="9" y="79"/>
                  </a:cubicBezTo>
                  <a:cubicBezTo>
                    <a:pt x="12" y="43"/>
                    <a:pt x="40" y="14"/>
                    <a:pt x="76" y="9"/>
                  </a:cubicBezTo>
                  <a:cubicBezTo>
                    <a:pt x="76" y="13"/>
                    <a:pt x="76" y="17"/>
                    <a:pt x="77" y="22"/>
                  </a:cubicBezTo>
                  <a:cubicBezTo>
                    <a:pt x="70" y="26"/>
                    <a:pt x="63" y="32"/>
                    <a:pt x="58" y="37"/>
                  </a:cubicBezTo>
                  <a:cubicBezTo>
                    <a:pt x="56" y="37"/>
                    <a:pt x="54" y="36"/>
                    <a:pt x="52" y="36"/>
                  </a:cubicBezTo>
                  <a:cubicBezTo>
                    <a:pt x="45" y="36"/>
                    <a:pt x="40" y="41"/>
                    <a:pt x="40" y="48"/>
                  </a:cubicBezTo>
                  <a:cubicBezTo>
                    <a:pt x="40" y="51"/>
                    <a:pt x="41" y="53"/>
                    <a:pt x="43" y="55"/>
                  </a:cubicBezTo>
                  <a:cubicBezTo>
                    <a:pt x="35" y="67"/>
                    <a:pt x="29" y="79"/>
                    <a:pt x="25" y="93"/>
                  </a:cubicBezTo>
                  <a:moveTo>
                    <a:pt x="29" y="142"/>
                  </a:moveTo>
                  <a:cubicBezTo>
                    <a:pt x="28" y="137"/>
                    <a:pt x="28" y="133"/>
                    <a:pt x="28" y="128"/>
                  </a:cubicBezTo>
                  <a:cubicBezTo>
                    <a:pt x="28" y="120"/>
                    <a:pt x="29" y="113"/>
                    <a:pt x="30" y="105"/>
                  </a:cubicBezTo>
                  <a:cubicBezTo>
                    <a:pt x="44" y="114"/>
                    <a:pt x="60" y="120"/>
                    <a:pt x="77" y="124"/>
                  </a:cubicBezTo>
                  <a:cubicBezTo>
                    <a:pt x="77" y="124"/>
                    <a:pt x="77" y="125"/>
                    <a:pt x="77" y="125"/>
                  </a:cubicBezTo>
                  <a:cubicBezTo>
                    <a:pt x="63" y="134"/>
                    <a:pt x="47" y="140"/>
                    <a:pt x="30" y="143"/>
                  </a:cubicBezTo>
                  <a:cubicBezTo>
                    <a:pt x="29" y="142"/>
                    <a:pt x="29" y="142"/>
                    <a:pt x="29" y="142"/>
                  </a:cubicBezTo>
                  <a:moveTo>
                    <a:pt x="88" y="168"/>
                  </a:moveTo>
                  <a:cubicBezTo>
                    <a:pt x="68" y="168"/>
                    <a:pt x="51" y="161"/>
                    <a:pt x="37" y="149"/>
                  </a:cubicBezTo>
                  <a:cubicBezTo>
                    <a:pt x="53" y="146"/>
                    <a:pt x="69" y="140"/>
                    <a:pt x="83" y="131"/>
                  </a:cubicBezTo>
                  <a:cubicBezTo>
                    <a:pt x="84" y="131"/>
                    <a:pt x="86" y="132"/>
                    <a:pt x="88" y="132"/>
                  </a:cubicBezTo>
                  <a:cubicBezTo>
                    <a:pt x="92" y="132"/>
                    <a:pt x="95" y="130"/>
                    <a:pt x="97" y="127"/>
                  </a:cubicBezTo>
                  <a:cubicBezTo>
                    <a:pt x="102" y="128"/>
                    <a:pt x="107" y="128"/>
                    <a:pt x="112" y="128"/>
                  </a:cubicBezTo>
                  <a:cubicBezTo>
                    <a:pt x="125" y="128"/>
                    <a:pt x="137" y="126"/>
                    <a:pt x="149" y="123"/>
                  </a:cubicBezTo>
                  <a:cubicBezTo>
                    <a:pt x="152" y="125"/>
                    <a:pt x="155" y="126"/>
                    <a:pt x="158" y="127"/>
                  </a:cubicBezTo>
                  <a:cubicBezTo>
                    <a:pt x="144" y="152"/>
                    <a:pt x="118" y="168"/>
                    <a:pt x="88" y="168"/>
                  </a:cubicBezTo>
                  <a:moveTo>
                    <a:pt x="150" y="115"/>
                  </a:moveTo>
                  <a:cubicBezTo>
                    <a:pt x="139" y="109"/>
                    <a:pt x="129" y="102"/>
                    <a:pt x="120" y="93"/>
                  </a:cubicBezTo>
                  <a:cubicBezTo>
                    <a:pt x="124" y="87"/>
                    <a:pt x="128" y="79"/>
                    <a:pt x="131" y="72"/>
                  </a:cubicBezTo>
                  <a:cubicBezTo>
                    <a:pt x="131" y="72"/>
                    <a:pt x="132" y="72"/>
                    <a:pt x="132" y="72"/>
                  </a:cubicBezTo>
                  <a:cubicBezTo>
                    <a:pt x="139" y="72"/>
                    <a:pt x="144" y="67"/>
                    <a:pt x="144" y="60"/>
                  </a:cubicBezTo>
                  <a:cubicBezTo>
                    <a:pt x="144" y="55"/>
                    <a:pt x="141" y="51"/>
                    <a:pt x="137" y="49"/>
                  </a:cubicBezTo>
                  <a:cubicBezTo>
                    <a:pt x="139" y="42"/>
                    <a:pt x="140" y="35"/>
                    <a:pt x="140" y="27"/>
                  </a:cubicBezTo>
                  <a:cubicBezTo>
                    <a:pt x="157" y="42"/>
                    <a:pt x="168" y="64"/>
                    <a:pt x="168" y="88"/>
                  </a:cubicBezTo>
                  <a:cubicBezTo>
                    <a:pt x="168" y="96"/>
                    <a:pt x="167" y="103"/>
                    <a:pt x="165" y="111"/>
                  </a:cubicBezTo>
                  <a:cubicBezTo>
                    <a:pt x="160" y="112"/>
                    <a:pt x="155" y="114"/>
                    <a:pt x="150" y="115"/>
                  </a:cubicBezTo>
                </a:path>
              </a:pathLst>
            </a:custGeom>
            <a:solidFill>
              <a:srgbClr val="6CD5EA"/>
            </a:solidFill>
            <a:ln>
              <a:noFill/>
            </a:ln>
          </p:spPr>
          <p:txBody>
            <a:bodyPr vert="horz" wrap="square" lIns="68571" tIns="34286" rIns="68571" bIns="34286" numCol="1" anchor="t" anchorCtr="0" compatLnSpc="1">
              <a:prstTxWarp prst="textNoShape">
                <a:avLst/>
              </a:prstTxWarp>
            </a:bodyPr>
            <a:lstStyle/>
            <a:p>
              <a:endParaRPr lang="uk-UA" sz="2025">
                <a:latin typeface="Aptos" panose="020B0004020202020204" pitchFamily="34" charset="0"/>
              </a:endParaRPr>
            </a:p>
          </p:txBody>
        </p:sp>
        <p:pic>
          <p:nvPicPr>
            <p:cNvPr id="25" name="Picture 24">
              <a:extLst>
                <a:ext uri="{FF2B5EF4-FFF2-40B4-BE49-F238E27FC236}">
                  <a16:creationId xmlns:a16="http://schemas.microsoft.com/office/drawing/2014/main" id="{4D1FD701-4970-4694-B337-C0146AA641C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036800" y="3355533"/>
              <a:ext cx="1826067" cy="1826067"/>
            </a:xfrm>
            <a:prstGeom prst="rect">
              <a:avLst/>
            </a:prstGeom>
          </p:spPr>
        </p:pic>
      </p:grpSp>
      <p:grpSp>
        <p:nvGrpSpPr>
          <p:cNvPr id="6" name="Group 5">
            <a:extLst>
              <a:ext uri="{FF2B5EF4-FFF2-40B4-BE49-F238E27FC236}">
                <a16:creationId xmlns:a16="http://schemas.microsoft.com/office/drawing/2014/main" id="{8E992F81-96ED-4DA0-8E99-3E058E88421A}"/>
              </a:ext>
            </a:extLst>
          </p:cNvPr>
          <p:cNvGrpSpPr/>
          <p:nvPr/>
        </p:nvGrpSpPr>
        <p:grpSpPr>
          <a:xfrm>
            <a:off x="7334030" y="8622983"/>
            <a:ext cx="1121951" cy="1121951"/>
            <a:chOff x="9553344" y="3764034"/>
            <a:chExt cx="1121951" cy="1121951"/>
          </a:xfrm>
        </p:grpSpPr>
        <p:pic>
          <p:nvPicPr>
            <p:cNvPr id="26" name="Picture 2" descr="Alert - Free signs icons">
              <a:extLst>
                <a:ext uri="{FF2B5EF4-FFF2-40B4-BE49-F238E27FC236}">
                  <a16:creationId xmlns:a16="http://schemas.microsoft.com/office/drawing/2014/main" id="{997127E7-44AF-4681-9C10-3610BE8E1FB8}"/>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9791815" y="3965071"/>
              <a:ext cx="645010" cy="6450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6255AFAA-EF06-4BB8-A6DA-4C8C413B54C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53344" y="3764034"/>
              <a:ext cx="1121951" cy="1121951"/>
            </a:xfrm>
            <a:prstGeom prst="rect">
              <a:avLst/>
            </a:prstGeom>
          </p:spPr>
        </p:pic>
        <p:pic>
          <p:nvPicPr>
            <p:cNvPr id="28" name="Picture 27">
              <a:extLst>
                <a:ext uri="{FF2B5EF4-FFF2-40B4-BE49-F238E27FC236}">
                  <a16:creationId xmlns:a16="http://schemas.microsoft.com/office/drawing/2014/main" id="{B35360C0-4239-46D5-929C-C9BA2C1B056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413118" y="4519162"/>
              <a:ext cx="261261" cy="261261"/>
            </a:xfrm>
            <a:prstGeom prst="rect">
              <a:avLst/>
            </a:prstGeom>
          </p:spPr>
        </p:pic>
      </p:grpSp>
      <p:sp>
        <p:nvSpPr>
          <p:cNvPr id="39" name="TextBox 38">
            <a:extLst>
              <a:ext uri="{FF2B5EF4-FFF2-40B4-BE49-F238E27FC236}">
                <a16:creationId xmlns:a16="http://schemas.microsoft.com/office/drawing/2014/main" id="{4B80EE74-0711-42D6-A477-7784D6EAA8BF}"/>
              </a:ext>
            </a:extLst>
          </p:cNvPr>
          <p:cNvSpPr txBox="1"/>
          <p:nvPr/>
        </p:nvSpPr>
        <p:spPr>
          <a:xfrm>
            <a:off x="9621599" y="4582448"/>
            <a:ext cx="10444401" cy="3647152"/>
          </a:xfrm>
          <a:prstGeom prst="rect">
            <a:avLst/>
          </a:prstGeom>
          <a:noFill/>
        </p:spPr>
        <p:txBody>
          <a:bodyPr wrap="square" rtlCol="0">
            <a:spAutoFit/>
          </a:bodyPr>
          <a:lstStyle/>
          <a:p>
            <a:pPr defTabSz="684673">
              <a:buClr>
                <a:srgbClr val="1FBAD7">
                  <a:lumMod val="75000"/>
                </a:srgbClr>
              </a:buClr>
            </a:pPr>
            <a:r>
              <a:rPr lang="mk-MK" sz="2800" b="1" dirty="0">
                <a:solidFill>
                  <a:schemeClr val="bg2"/>
                </a:solidFill>
                <a:latin typeface="Aptos" panose="020B0004020202020204" pitchFamily="34" charset="0"/>
                <a:ea typeface="Roboto" panose="02000000000000000000" pitchFamily="2" charset="0"/>
              </a:rPr>
              <a:t>Линкови повразни со новата надградба</a:t>
            </a:r>
            <a:r>
              <a:rPr lang="en-US" sz="2800" b="1" dirty="0">
                <a:solidFill>
                  <a:schemeClr val="bg2"/>
                </a:solidFill>
                <a:latin typeface="Aptos" panose="020B0004020202020204" pitchFamily="34" charset="0"/>
                <a:ea typeface="Roboto" panose="02000000000000000000" pitchFamily="2" charset="0"/>
              </a:rPr>
              <a:t>:</a:t>
            </a:r>
          </a:p>
          <a:p>
            <a:pPr marL="342900" lvl="0" indent="-342900" defTabSz="684673">
              <a:spcBef>
                <a:spcPts val="600"/>
              </a:spcBef>
              <a:spcAft>
                <a:spcPts val="600"/>
              </a:spcAft>
              <a:buClr>
                <a:schemeClr val="bg2"/>
              </a:buClr>
              <a:buFont typeface="Wingdings" pitchFamily="2" charset="2"/>
              <a:buChar char="§"/>
            </a:pPr>
            <a:r>
              <a:rPr lang="ru-RU" sz="2800" dirty="0">
                <a:solidFill>
                  <a:schemeClr val="bg2"/>
                </a:solidFill>
                <a:latin typeface="Aptos" panose="020B0004020202020204" pitchFamily="34" charset="0"/>
                <a:ea typeface="Roboto" panose="02000000000000000000" pitchFamily="2" charset="0"/>
              </a:rPr>
              <a:t>Упатства за користење на </a:t>
            </a:r>
            <a:r>
              <a:rPr lang="en-US" sz="2800" dirty="0">
                <a:solidFill>
                  <a:schemeClr val="bg2"/>
                </a:solidFill>
                <a:latin typeface="Aptos" panose="020B0004020202020204" pitchFamily="34" charset="0"/>
                <a:ea typeface="Roboto" panose="02000000000000000000" pitchFamily="2" charset="0"/>
              </a:rPr>
              <a:t>Web </a:t>
            </a:r>
            <a:r>
              <a:rPr lang="mk-MK" sz="2800" dirty="0">
                <a:solidFill>
                  <a:schemeClr val="bg2"/>
                </a:solidFill>
                <a:latin typeface="Aptos" panose="020B0004020202020204" pitchFamily="34" charset="0"/>
                <a:ea typeface="Roboto" panose="02000000000000000000" pitchFamily="2" charset="0"/>
              </a:rPr>
              <a:t>сервис</a:t>
            </a:r>
          </a:p>
          <a:p>
            <a:pPr marL="1028700" lvl="1" indent="-342900" defTabSz="684673">
              <a:spcBef>
                <a:spcPts val="600"/>
              </a:spcBef>
              <a:spcAft>
                <a:spcPts val="600"/>
              </a:spcAft>
              <a:buClr>
                <a:schemeClr val="bg2"/>
              </a:buClr>
              <a:buFont typeface="Wingdings" pitchFamily="2" charset="2"/>
              <a:buChar char="§"/>
            </a:pPr>
            <a:r>
              <a:rPr lang="en-US" sz="2800" dirty="0">
                <a:solidFill>
                  <a:schemeClr val="bg2"/>
                </a:solidFill>
                <a:latin typeface="Aptos" panose="020B0004020202020204" pitchFamily="34" charset="0"/>
                <a:ea typeface="Roboto" panose="02000000000000000000" pitchFamily="2" charset="0"/>
              </a:rPr>
              <a:t>Postman </a:t>
            </a:r>
            <a:r>
              <a:rPr lang="mk-MK" sz="2800" dirty="0">
                <a:solidFill>
                  <a:schemeClr val="bg2"/>
                </a:solidFill>
                <a:latin typeface="Aptos" panose="020B0004020202020204" pitchFamily="34" charset="0"/>
                <a:ea typeface="Roboto" panose="02000000000000000000" pitchFamily="2" charset="0"/>
              </a:rPr>
              <a:t>документација со Примери</a:t>
            </a:r>
          </a:p>
          <a:p>
            <a:pPr lvl="1" defTabSz="684673">
              <a:spcBef>
                <a:spcPts val="600"/>
              </a:spcBef>
              <a:spcAft>
                <a:spcPts val="600"/>
              </a:spcAft>
              <a:buClr>
                <a:schemeClr val="bg2"/>
              </a:buClr>
            </a:pPr>
            <a:r>
              <a:rPr lang="en-US" sz="2000" dirty="0">
                <a:solidFill>
                  <a:schemeClr val="accent2"/>
                </a:solidFill>
                <a:latin typeface="Aptos" panose="020B0004020202020204" pitchFamily="34" charset="0"/>
                <a:ea typeface="Roboto" panose="02000000000000000000" pitchFamily="2" charset="0"/>
                <a:hlinkClick r:id="rId10">
                  <a:extLst>
                    <a:ext uri="{A12FA001-AC4F-418D-AE19-62706E023703}">
                      <ahyp:hlinkClr xmlns:ahyp="http://schemas.microsoft.com/office/drawing/2018/hyperlinkcolor" val="tx"/>
                    </a:ext>
                  </a:extLst>
                </a:hlinkClick>
              </a:rPr>
              <a:t>https://documenter.getpostman.com/view/10928365/T1LLFTde?version=latest</a:t>
            </a:r>
            <a:endParaRPr lang="mk-MK" sz="2000" dirty="0">
              <a:solidFill>
                <a:schemeClr val="accent2"/>
              </a:solidFill>
              <a:latin typeface="Aptos" panose="020B0004020202020204" pitchFamily="34" charset="0"/>
              <a:ea typeface="Roboto" panose="02000000000000000000" pitchFamily="2" charset="0"/>
            </a:endParaRPr>
          </a:p>
          <a:p>
            <a:pPr lvl="1" defTabSz="684673">
              <a:spcBef>
                <a:spcPts val="600"/>
              </a:spcBef>
              <a:spcAft>
                <a:spcPts val="600"/>
              </a:spcAft>
              <a:buClr>
                <a:schemeClr val="bg2"/>
              </a:buClr>
            </a:pPr>
            <a:endParaRPr lang="mk-MK" sz="2000" dirty="0">
              <a:solidFill>
                <a:schemeClr val="accent2"/>
              </a:solidFill>
              <a:latin typeface="Aptos" panose="020B0004020202020204" pitchFamily="34" charset="0"/>
              <a:ea typeface="Roboto" panose="02000000000000000000" pitchFamily="2" charset="0"/>
            </a:endParaRPr>
          </a:p>
          <a:p>
            <a:pPr marL="342900" lvl="0" indent="-342900" defTabSz="684673">
              <a:spcBef>
                <a:spcPts val="600"/>
              </a:spcBef>
              <a:spcAft>
                <a:spcPts val="600"/>
              </a:spcAft>
              <a:buClr>
                <a:schemeClr val="bg2"/>
              </a:buClr>
              <a:buFont typeface="Wingdings" pitchFamily="2" charset="2"/>
              <a:buChar char="§"/>
            </a:pPr>
            <a:r>
              <a:rPr lang="en-US" sz="2800" dirty="0">
                <a:solidFill>
                  <a:schemeClr val="bg2"/>
                </a:solidFill>
                <a:latin typeface="Aptos" panose="020B0004020202020204" pitchFamily="34" charset="0"/>
                <a:ea typeface="Roboto" panose="02000000000000000000" pitchFamily="2" charset="0"/>
              </a:rPr>
              <a:t>URL </a:t>
            </a:r>
            <a:r>
              <a:rPr lang="mk-MK" sz="2800" dirty="0">
                <a:solidFill>
                  <a:schemeClr val="bg2"/>
                </a:solidFill>
                <a:latin typeface="Aptos" panose="020B0004020202020204" pitchFamily="34" charset="0"/>
                <a:ea typeface="Roboto" panose="02000000000000000000" pitchFamily="2" charset="0"/>
              </a:rPr>
              <a:t>на </a:t>
            </a:r>
            <a:r>
              <a:rPr lang="en-US" sz="2800" dirty="0">
                <a:solidFill>
                  <a:schemeClr val="bg2"/>
                </a:solidFill>
                <a:latin typeface="Aptos" panose="020B0004020202020204" pitchFamily="34" charset="0"/>
                <a:ea typeface="Roboto" panose="02000000000000000000" pitchFamily="2" charset="0"/>
              </a:rPr>
              <a:t>WEB </a:t>
            </a:r>
            <a:r>
              <a:rPr lang="mk-MK" sz="2800" dirty="0">
                <a:solidFill>
                  <a:schemeClr val="bg2"/>
                </a:solidFill>
                <a:latin typeface="Aptos" panose="020B0004020202020204" pitchFamily="34" charset="0"/>
                <a:ea typeface="Roboto" panose="02000000000000000000" pitchFamily="2" charset="0"/>
              </a:rPr>
              <a:t>сервис</a:t>
            </a:r>
            <a:endParaRPr lang="ru-RU" sz="2800" dirty="0">
              <a:solidFill>
                <a:schemeClr val="bg2"/>
              </a:solidFill>
              <a:latin typeface="Aptos" panose="020B0004020202020204" pitchFamily="34" charset="0"/>
              <a:ea typeface="Roboto" panose="02000000000000000000" pitchFamily="2" charset="0"/>
            </a:endParaRPr>
          </a:p>
          <a:p>
            <a:pPr lvl="0" defTabSz="684673">
              <a:spcBef>
                <a:spcPts val="600"/>
              </a:spcBef>
              <a:spcAft>
                <a:spcPts val="600"/>
              </a:spcAft>
              <a:buClr>
                <a:schemeClr val="bg2"/>
              </a:buClr>
            </a:pPr>
            <a:r>
              <a:rPr lang="mk-MK" sz="2400" dirty="0">
                <a:solidFill>
                  <a:schemeClr val="accent2"/>
                </a:solidFill>
                <a:latin typeface="Aptos" panose="020B0004020202020204" pitchFamily="34" charset="0"/>
                <a:ea typeface="Roboto" panose="02000000000000000000" pitchFamily="2" charset="0"/>
              </a:rPr>
              <a:t>	</a:t>
            </a:r>
            <a:r>
              <a:rPr lang="en-US" sz="2000" dirty="0">
                <a:solidFill>
                  <a:schemeClr val="accent2"/>
                </a:solidFill>
                <a:latin typeface="Aptos" panose="020B0004020202020204" pitchFamily="34" charset="0"/>
                <a:ea typeface="Roboto" panose="02000000000000000000" pitchFamily="2" charset="0"/>
                <a:hlinkClick r:id="rId11">
                  <a:extLst>
                    <a:ext uri="{A12FA001-AC4F-418D-AE19-62706E023703}">
                      <ahyp:hlinkClr xmlns:ahyp="http://schemas.microsoft.com/office/drawing/2018/hyperlinkcolor" val="tx"/>
                    </a:ext>
                  </a:extLst>
                </a:hlinkClick>
              </a:rPr>
              <a:t>http://api.fzo.org.mk/api/Auth/GetToken</a:t>
            </a:r>
            <a:endParaRPr lang="mk-MK" sz="2000" dirty="0">
              <a:solidFill>
                <a:schemeClr val="accent2"/>
              </a:solidFill>
              <a:latin typeface="Aptos" panose="020B0004020202020204" pitchFamily="34" charset="0"/>
              <a:ea typeface="Roboto" panose="02000000000000000000" pitchFamily="2" charset="0"/>
            </a:endParaRPr>
          </a:p>
        </p:txBody>
      </p:sp>
      <p:sp>
        <p:nvSpPr>
          <p:cNvPr id="3" name="TextBox 2">
            <a:extLst>
              <a:ext uri="{FF2B5EF4-FFF2-40B4-BE49-F238E27FC236}">
                <a16:creationId xmlns:a16="http://schemas.microsoft.com/office/drawing/2014/main" id="{17FCEF56-530B-0164-8255-4E6A972FE953}"/>
              </a:ext>
            </a:extLst>
          </p:cNvPr>
          <p:cNvSpPr txBox="1"/>
          <p:nvPr/>
        </p:nvSpPr>
        <p:spPr>
          <a:xfrm>
            <a:off x="9626599" y="8861048"/>
            <a:ext cx="10444401" cy="1261884"/>
          </a:xfrm>
          <a:prstGeom prst="rect">
            <a:avLst/>
          </a:prstGeom>
          <a:noFill/>
        </p:spPr>
        <p:txBody>
          <a:bodyPr wrap="square" rtlCol="0">
            <a:spAutoFit/>
          </a:bodyPr>
          <a:lstStyle/>
          <a:p>
            <a:pPr lvl="0" defTabSz="684673">
              <a:buClr>
                <a:srgbClr val="1FBAD7">
                  <a:lumMod val="75000"/>
                </a:srgbClr>
              </a:buClr>
            </a:pPr>
            <a:r>
              <a:rPr lang="mk-MK" sz="2800" b="1" dirty="0">
                <a:solidFill>
                  <a:srgbClr val="FFFFFF"/>
                </a:solidFill>
                <a:latin typeface="Aptos" panose="020B0004020202020204" pitchFamily="34" charset="0"/>
                <a:ea typeface="Roboto" panose="02000000000000000000" pitchFamily="2" charset="0"/>
              </a:rPr>
              <a:t>Техничка поддршка преку </a:t>
            </a:r>
            <a:r>
              <a:rPr lang="en-US" sz="2800" b="1" dirty="0">
                <a:solidFill>
                  <a:srgbClr val="FFFFFF"/>
                </a:solidFill>
                <a:latin typeface="Aptos" panose="020B0004020202020204" pitchFamily="34" charset="0"/>
                <a:ea typeface="Roboto" panose="02000000000000000000" pitchFamily="2" charset="0"/>
              </a:rPr>
              <a:t>support </a:t>
            </a:r>
            <a:r>
              <a:rPr lang="mk-MK" sz="2800" b="1" dirty="0">
                <a:solidFill>
                  <a:srgbClr val="FFFFFF"/>
                </a:solidFill>
                <a:latin typeface="Aptos" panose="020B0004020202020204" pitchFamily="34" charset="0"/>
                <a:ea typeface="Roboto" panose="02000000000000000000" pitchFamily="2" charset="0"/>
              </a:rPr>
              <a:t>систем </a:t>
            </a:r>
          </a:p>
          <a:p>
            <a:pPr lvl="0" defTabSz="684673">
              <a:buClr>
                <a:srgbClr val="1FBAD7">
                  <a:lumMod val="75000"/>
                </a:srgbClr>
              </a:buClr>
            </a:pPr>
            <a:r>
              <a:rPr lang="mk-MK" sz="2400" b="1" dirty="0">
                <a:solidFill>
                  <a:srgbClr val="FFFFFF"/>
                </a:solidFill>
                <a:latin typeface="Aptos" panose="020B0004020202020204" pitchFamily="34" charset="0"/>
                <a:ea typeface="Roboto" panose="02000000000000000000" pitchFamily="2" charset="0"/>
              </a:rPr>
              <a:t>Решавање на отворени прашања поврзани со интеграциските точки</a:t>
            </a:r>
          </a:p>
          <a:p>
            <a:pPr lvl="0" defTabSz="684673">
              <a:buClr>
                <a:srgbClr val="1FBAD7">
                  <a:lumMod val="75000"/>
                </a:srgbClr>
              </a:buClr>
            </a:pPr>
            <a:r>
              <a:rPr lang="en-US" sz="2400" b="1" dirty="0">
                <a:solidFill>
                  <a:srgbClr val="FFFFFF"/>
                </a:solidFill>
                <a:latin typeface="Aptos" panose="020B0004020202020204" pitchFamily="34" charset="0"/>
                <a:ea typeface="Roboto" panose="02000000000000000000" pitchFamily="2" charset="0"/>
              </a:rPr>
              <a:t>Babysitting </a:t>
            </a:r>
            <a:r>
              <a:rPr lang="mk-MK" sz="2400" b="1" dirty="0">
                <a:solidFill>
                  <a:srgbClr val="FFFFFF"/>
                </a:solidFill>
                <a:latin typeface="Aptos" panose="020B0004020202020204" pitchFamily="34" charset="0"/>
                <a:ea typeface="Roboto" panose="02000000000000000000" pitchFamily="2" charset="0"/>
              </a:rPr>
              <a:t>период </a:t>
            </a:r>
            <a:r>
              <a:rPr lang="en-US" sz="2400" b="1" dirty="0">
                <a:solidFill>
                  <a:srgbClr val="FFFFFF"/>
                </a:solidFill>
                <a:latin typeface="Aptos" panose="020B0004020202020204" pitchFamily="34" charset="0"/>
                <a:ea typeface="Roboto" panose="02000000000000000000" pitchFamily="2" charset="0"/>
              </a:rPr>
              <a:t>30 </a:t>
            </a:r>
            <a:r>
              <a:rPr lang="mk-MK" sz="2400" b="1" dirty="0">
                <a:solidFill>
                  <a:srgbClr val="FFFFFF"/>
                </a:solidFill>
                <a:latin typeface="Aptos" panose="020B0004020202020204" pitchFamily="34" charset="0"/>
                <a:ea typeface="Roboto" panose="02000000000000000000" pitchFamily="2" charset="0"/>
              </a:rPr>
              <a:t>дена по </a:t>
            </a:r>
            <a:r>
              <a:rPr lang="en-US" sz="2400" b="1" dirty="0">
                <a:solidFill>
                  <a:srgbClr val="FFFFFF"/>
                </a:solidFill>
                <a:latin typeface="Aptos" panose="020B0004020202020204" pitchFamily="34" charset="0"/>
                <a:ea typeface="Roboto" panose="02000000000000000000" pitchFamily="2" charset="0"/>
              </a:rPr>
              <a:t>Go Live</a:t>
            </a:r>
            <a:endParaRPr lang="ru-RU" sz="2000" dirty="0">
              <a:solidFill>
                <a:schemeClr val="bg2"/>
              </a:solidFill>
              <a:latin typeface="Aptos" panose="020B0004020202020204" pitchFamily="34" charset="0"/>
              <a:ea typeface="Roboto" panose="02000000000000000000" pitchFamily="2" charset="0"/>
            </a:endParaRPr>
          </a:p>
        </p:txBody>
      </p:sp>
      <p:sp>
        <p:nvSpPr>
          <p:cNvPr id="30" name="Title 1">
            <a:extLst>
              <a:ext uri="{FF2B5EF4-FFF2-40B4-BE49-F238E27FC236}">
                <a16:creationId xmlns:a16="http://schemas.microsoft.com/office/drawing/2014/main" id="{9393ABF1-B33A-4D2B-B989-BFF97925EC1C}"/>
              </a:ext>
            </a:extLst>
          </p:cNvPr>
          <p:cNvSpPr txBox="1">
            <a:spLocks/>
          </p:cNvSpPr>
          <p:nvPr/>
        </p:nvSpPr>
        <p:spPr>
          <a:xfrm>
            <a:off x="216672" y="665958"/>
            <a:ext cx="6214804" cy="1311128"/>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pPr algn="ctr" defTabSz="1524060"/>
            <a:r>
              <a:rPr lang="mk-MK" sz="4400" dirty="0">
                <a:solidFill>
                  <a:srgbClr val="ADADC0"/>
                </a:solidFill>
                <a:latin typeface="Aptos" panose="020B0004020202020204" pitchFamily="34" charset="0"/>
                <a:ea typeface="Roboto" panose="02000000000000000000" pitchFamily="2" charset="0"/>
              </a:rPr>
              <a:t>Поддршка при имплементација</a:t>
            </a:r>
            <a:endParaRPr lang="en-US" sz="4400" dirty="0">
              <a:solidFill>
                <a:srgbClr val="ADADC0"/>
              </a:solidFill>
              <a:latin typeface="Aptos" panose="020B0004020202020204" pitchFamily="34" charset="0"/>
              <a:ea typeface="Roboto" panose="02000000000000000000" pitchFamily="2" charset="0"/>
            </a:endParaRPr>
          </a:p>
        </p:txBody>
      </p:sp>
      <p:grpSp>
        <p:nvGrpSpPr>
          <p:cNvPr id="11" name="Group 10">
            <a:extLst>
              <a:ext uri="{FF2B5EF4-FFF2-40B4-BE49-F238E27FC236}">
                <a16:creationId xmlns:a16="http://schemas.microsoft.com/office/drawing/2014/main" id="{7C03F727-A31D-4AA0-B8C9-743DC379005E}"/>
              </a:ext>
            </a:extLst>
          </p:cNvPr>
          <p:cNvGrpSpPr/>
          <p:nvPr/>
        </p:nvGrpSpPr>
        <p:grpSpPr>
          <a:xfrm>
            <a:off x="7493000" y="1124674"/>
            <a:ext cx="1237526" cy="1237526"/>
            <a:chOff x="10675074" y="737174"/>
            <a:chExt cx="1237526" cy="1237526"/>
          </a:xfrm>
        </p:grpSpPr>
        <p:pic>
          <p:nvPicPr>
            <p:cNvPr id="10" name="Picture 9">
              <a:extLst>
                <a:ext uri="{FF2B5EF4-FFF2-40B4-BE49-F238E27FC236}">
                  <a16:creationId xmlns:a16="http://schemas.microsoft.com/office/drawing/2014/main" id="{D9589E43-827D-49A6-9FDB-83F3BCD594AE}"/>
                </a:ext>
              </a:extLst>
            </p:cNvPr>
            <p:cNvPicPr>
              <a:picLocks noChangeAspect="1"/>
            </p:cNvPicPr>
            <p:nvPr/>
          </p:nvPicPr>
          <p:blipFill>
            <a:blip r:embed="rId12">
              <a:duotone>
                <a:schemeClr val="accent4">
                  <a:shade val="45000"/>
                  <a:satMod val="135000"/>
                </a:schemeClr>
                <a:prstClr val="white"/>
              </a:duotone>
            </a:blip>
            <a:stretch>
              <a:fillRect/>
            </a:stretch>
          </p:blipFill>
          <p:spPr>
            <a:xfrm>
              <a:off x="10833164" y="1000965"/>
              <a:ext cx="883991" cy="675435"/>
            </a:xfrm>
            <a:prstGeom prst="rect">
              <a:avLst/>
            </a:prstGeom>
            <a:noFill/>
          </p:spPr>
        </p:pic>
        <p:pic>
          <p:nvPicPr>
            <p:cNvPr id="42" name="Picture 41">
              <a:extLst>
                <a:ext uri="{FF2B5EF4-FFF2-40B4-BE49-F238E27FC236}">
                  <a16:creationId xmlns:a16="http://schemas.microsoft.com/office/drawing/2014/main" id="{28139408-2C2D-424C-8B23-89A230A2550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675074" y="737174"/>
              <a:ext cx="1237526" cy="1237526"/>
            </a:xfrm>
            <a:prstGeom prst="rect">
              <a:avLst/>
            </a:prstGeom>
          </p:spPr>
        </p:pic>
      </p:grpSp>
      <p:sp>
        <p:nvSpPr>
          <p:cNvPr id="43" name="TextBox 42">
            <a:extLst>
              <a:ext uri="{FF2B5EF4-FFF2-40B4-BE49-F238E27FC236}">
                <a16:creationId xmlns:a16="http://schemas.microsoft.com/office/drawing/2014/main" id="{36356AFD-0CFD-4447-B906-C663DCBA54FC}"/>
              </a:ext>
            </a:extLst>
          </p:cNvPr>
          <p:cNvSpPr txBox="1"/>
          <p:nvPr/>
        </p:nvSpPr>
        <p:spPr>
          <a:xfrm>
            <a:off x="9626600" y="1219200"/>
            <a:ext cx="10444401" cy="2677656"/>
          </a:xfrm>
          <a:prstGeom prst="rect">
            <a:avLst/>
          </a:prstGeom>
          <a:noFill/>
        </p:spPr>
        <p:txBody>
          <a:bodyPr wrap="square" rtlCol="0">
            <a:spAutoFit/>
          </a:bodyPr>
          <a:lstStyle/>
          <a:p>
            <a:pPr defTabSz="684673">
              <a:buClr>
                <a:srgbClr val="1FBAD7">
                  <a:lumMod val="75000"/>
                </a:srgbClr>
              </a:buClr>
            </a:pPr>
            <a:r>
              <a:rPr lang="mk-MK" sz="2800" b="1" dirty="0">
                <a:solidFill>
                  <a:schemeClr val="bg2"/>
                </a:solidFill>
                <a:latin typeface="Aptos" panose="020B0004020202020204" pitchFamily="34" charset="0"/>
                <a:ea typeface="Roboto" panose="02000000000000000000" pitchFamily="2" charset="0"/>
              </a:rPr>
              <a:t>Организација на две тренинг сесии со иста содржина</a:t>
            </a:r>
          </a:p>
          <a:p>
            <a:pPr defTabSz="684673">
              <a:buClr>
                <a:srgbClr val="1FBAD7">
                  <a:lumMod val="75000"/>
                </a:srgbClr>
              </a:buClr>
            </a:pPr>
            <a:r>
              <a:rPr lang="mk-MK" sz="2800" b="1" dirty="0">
                <a:solidFill>
                  <a:schemeClr val="bg2"/>
                </a:solidFill>
                <a:latin typeface="Aptos" panose="020B0004020202020204" pitchFamily="34" charset="0"/>
                <a:ea typeface="Roboto" panose="02000000000000000000" pitchFamily="2" charset="0"/>
              </a:rPr>
              <a:t>	Секој посетител одбира во која сесија ќе биде присутен</a:t>
            </a:r>
          </a:p>
          <a:p>
            <a:pPr defTabSz="684673">
              <a:buClr>
                <a:srgbClr val="1FBAD7">
                  <a:lumMod val="75000"/>
                </a:srgbClr>
              </a:buClr>
            </a:pPr>
            <a:r>
              <a:rPr lang="mk-MK" sz="2800" b="1" dirty="0">
                <a:solidFill>
                  <a:schemeClr val="bg2"/>
                </a:solidFill>
                <a:latin typeface="Aptos" panose="020B0004020202020204" pitchFamily="34" charset="0"/>
                <a:ea typeface="Roboto" panose="02000000000000000000" pitchFamily="2" charset="0"/>
              </a:rPr>
              <a:t>	Презентација на решението од технички аспект</a:t>
            </a:r>
          </a:p>
          <a:p>
            <a:pPr defTabSz="684673">
              <a:buClr>
                <a:srgbClr val="1FBAD7">
                  <a:lumMod val="75000"/>
                </a:srgbClr>
              </a:buClr>
            </a:pPr>
            <a:r>
              <a:rPr lang="mk-MK" sz="2800" b="1" dirty="0">
                <a:solidFill>
                  <a:schemeClr val="bg2"/>
                </a:solidFill>
                <a:latin typeface="Aptos" panose="020B0004020202020204" pitchFamily="34" charset="0"/>
                <a:ea typeface="Roboto" panose="02000000000000000000" pitchFamily="2" charset="0"/>
              </a:rPr>
              <a:t>		Опис на </a:t>
            </a:r>
            <a:r>
              <a:rPr lang="en-US" sz="2800" b="1" dirty="0">
                <a:solidFill>
                  <a:schemeClr val="bg2"/>
                </a:solidFill>
                <a:latin typeface="Aptos" panose="020B0004020202020204" pitchFamily="34" charset="0"/>
                <a:ea typeface="Roboto" panose="02000000000000000000" pitchFamily="2" charset="0"/>
              </a:rPr>
              <a:t>API </a:t>
            </a:r>
            <a:r>
              <a:rPr lang="mk-MK" sz="2800" b="1" dirty="0">
                <a:solidFill>
                  <a:schemeClr val="bg2"/>
                </a:solidFill>
                <a:latin typeface="Aptos" panose="020B0004020202020204" pitchFamily="34" charset="0"/>
                <a:ea typeface="Roboto" panose="02000000000000000000" pitchFamily="2" charset="0"/>
              </a:rPr>
              <a:t>точки</a:t>
            </a:r>
          </a:p>
          <a:p>
            <a:pPr defTabSz="684673">
              <a:buClr>
                <a:srgbClr val="1FBAD7">
                  <a:lumMod val="75000"/>
                </a:srgbClr>
              </a:buClr>
            </a:pPr>
            <a:r>
              <a:rPr lang="mk-MK" sz="2800" b="1" dirty="0">
                <a:solidFill>
                  <a:schemeClr val="bg2"/>
                </a:solidFill>
                <a:latin typeface="Aptos" panose="020B0004020202020204" pitchFamily="34" charset="0"/>
                <a:ea typeface="Roboto" panose="02000000000000000000" pitchFamily="2" charset="0"/>
              </a:rPr>
              <a:t>		Опис на процеси за интеграција </a:t>
            </a:r>
          </a:p>
          <a:p>
            <a:pPr defTabSz="684673">
              <a:buClr>
                <a:srgbClr val="1FBAD7">
                  <a:lumMod val="75000"/>
                </a:srgbClr>
              </a:buClr>
            </a:pPr>
            <a:r>
              <a:rPr lang="mk-MK" sz="2800" b="1" dirty="0">
                <a:solidFill>
                  <a:schemeClr val="bg2"/>
                </a:solidFill>
                <a:latin typeface="Aptos" panose="020B0004020202020204" pitchFamily="34" charset="0"/>
                <a:ea typeface="Roboto" panose="02000000000000000000" pitchFamily="2" charset="0"/>
              </a:rPr>
              <a:t>	Одговор на поставени прашања</a:t>
            </a:r>
          </a:p>
        </p:txBody>
      </p:sp>
    </p:spTree>
    <p:extLst>
      <p:ext uri="{BB962C8B-B14F-4D97-AF65-F5344CB8AC3E}">
        <p14:creationId xmlns:p14="http://schemas.microsoft.com/office/powerpoint/2010/main" val="1280893443"/>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nsert Picture Here 2018 Darker.png">
            <a:extLst>
              <a:ext uri="{FF2B5EF4-FFF2-40B4-BE49-F238E27FC236}">
                <a16:creationId xmlns:a16="http://schemas.microsoft.com/office/drawing/2014/main" id="{E088F291-5FBA-4DD0-9B77-CCBF8FDF20C1}"/>
              </a:ext>
            </a:extLst>
          </p:cNvPr>
          <p:cNvPicPr>
            <a:picLocks noChangeAspect="1"/>
          </p:cNvPicPr>
          <p:nvPr/>
        </p:nvPicPr>
        <p:blipFill rotWithShape="1">
          <a:blip r:embed="rId2">
            <a:extLst>
              <a:ext uri="{28A0092B-C50C-407E-A947-70E740481C1C}">
                <a14:useLocalDpi xmlns:a14="http://schemas.microsoft.com/office/drawing/2010/main" val="0"/>
              </a:ext>
            </a:extLst>
          </a:blip>
          <a:srcRect l="9410"/>
          <a:stretch/>
        </p:blipFill>
        <p:spPr>
          <a:xfrm flipH="1">
            <a:off x="558800" y="529165"/>
            <a:ext cx="19202400" cy="10430284"/>
          </a:xfrm>
          <a:prstGeom prst="rect">
            <a:avLst/>
          </a:prstGeom>
        </p:spPr>
      </p:pic>
      <p:pic>
        <p:nvPicPr>
          <p:cNvPr id="11" name="Picture 30" descr="A picture containing drawing&#10;&#10;Description automatically generated">
            <a:extLst>
              <a:ext uri="{FF2B5EF4-FFF2-40B4-BE49-F238E27FC236}">
                <a16:creationId xmlns:a16="http://schemas.microsoft.com/office/drawing/2014/main" id="{7B039AE8-BBC1-4226-83C8-59CBF3BDE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4364712"/>
            <a:ext cx="4331230" cy="73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9">
            <a:extLst>
              <a:ext uri="{FF2B5EF4-FFF2-40B4-BE49-F238E27FC236}">
                <a16:creationId xmlns:a16="http://schemas.microsoft.com/office/drawing/2014/main" id="{CC98A5A3-E956-4701-ADA4-8B4624626E71}"/>
              </a:ext>
            </a:extLst>
          </p:cNvPr>
          <p:cNvSpPr txBox="1">
            <a:spLocks noChangeArrowheads="1"/>
          </p:cNvSpPr>
          <p:nvPr/>
        </p:nvSpPr>
        <p:spPr bwMode="auto">
          <a:xfrm>
            <a:off x="2623609" y="5931046"/>
            <a:ext cx="4889499" cy="231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22325">
              <a:spcBef>
                <a:spcPct val="20000"/>
              </a:spcBef>
              <a:buFont typeface="Arial" panose="020B0604020202020204" pitchFamily="34" charset="0"/>
              <a:buChar char="•"/>
              <a:defRPr sz="3200">
                <a:solidFill>
                  <a:srgbClr val="D9D9D9"/>
                </a:solidFill>
                <a:latin typeface="Arial" panose="020B0604020202020204" pitchFamily="34" charset="0"/>
                <a:cs typeface="Arial" panose="020B0604020202020204" pitchFamily="34" charset="0"/>
              </a:defRPr>
            </a:lvl1pPr>
            <a:lvl2pPr marL="742950" indent="-285750" defTabSz="822325">
              <a:spcBef>
                <a:spcPct val="20000"/>
              </a:spcBef>
              <a:buFont typeface="Arial" panose="020B0604020202020204" pitchFamily="34" charset="0"/>
              <a:buChar char="–"/>
              <a:defRPr sz="2800">
                <a:solidFill>
                  <a:srgbClr val="D9D9D9"/>
                </a:solidFill>
                <a:latin typeface="Arial" panose="020B0604020202020204" pitchFamily="34" charset="0"/>
                <a:cs typeface="Arial" panose="020B0604020202020204" pitchFamily="34" charset="0"/>
              </a:defRPr>
            </a:lvl2pPr>
            <a:lvl3pPr marL="1143000" indent="-228600" defTabSz="822325">
              <a:spcBef>
                <a:spcPct val="20000"/>
              </a:spcBef>
              <a:buFont typeface="Arial" panose="020B0604020202020204" pitchFamily="34" charset="0"/>
              <a:buChar char="•"/>
              <a:defRPr sz="2400">
                <a:solidFill>
                  <a:srgbClr val="D9D9D9"/>
                </a:solidFill>
                <a:latin typeface="Arial" panose="020B0604020202020204" pitchFamily="34" charset="0"/>
                <a:cs typeface="Arial" panose="020B0604020202020204" pitchFamily="34" charset="0"/>
              </a:defRPr>
            </a:lvl3pPr>
            <a:lvl4pPr marL="1600200" indent="-228600" defTabSz="822325">
              <a:spcBef>
                <a:spcPct val="20000"/>
              </a:spcBef>
              <a:buFont typeface="Arial" panose="020B0604020202020204" pitchFamily="34" charset="0"/>
              <a:buChar char="–"/>
              <a:defRPr sz="2000">
                <a:solidFill>
                  <a:srgbClr val="D9D9D9"/>
                </a:solidFill>
                <a:latin typeface="Arial" panose="020B0604020202020204" pitchFamily="34" charset="0"/>
                <a:cs typeface="Arial" panose="020B0604020202020204" pitchFamily="34" charset="0"/>
              </a:defRPr>
            </a:lvl4pPr>
            <a:lvl5pPr marL="2057400" indent="-228600" defTabSz="822325">
              <a:spcBef>
                <a:spcPct val="20000"/>
              </a:spcBef>
              <a:buFont typeface="Arial" panose="020B0604020202020204" pitchFamily="34" charset="0"/>
              <a:buChar char="»"/>
              <a:defRPr sz="2000">
                <a:solidFill>
                  <a:srgbClr val="D9D9D9"/>
                </a:solidFill>
                <a:latin typeface="Arial" panose="020B0604020202020204" pitchFamily="34" charset="0"/>
                <a:cs typeface="Arial" panose="020B0604020202020204" pitchFamily="34" charset="0"/>
              </a:defRPr>
            </a:lvl5pPr>
            <a:lvl6pPr marL="2514600" indent="-228600" defTabSz="822325" eaLnBrk="0" fontAlgn="base" hangingPunct="0">
              <a:spcBef>
                <a:spcPct val="20000"/>
              </a:spcBef>
              <a:spcAft>
                <a:spcPct val="0"/>
              </a:spcAft>
              <a:buFont typeface="Arial" panose="020B0604020202020204" pitchFamily="34" charset="0"/>
              <a:buChar char="»"/>
              <a:defRPr sz="2000">
                <a:solidFill>
                  <a:srgbClr val="D9D9D9"/>
                </a:solidFill>
                <a:latin typeface="Arial" panose="020B0604020202020204" pitchFamily="34" charset="0"/>
                <a:cs typeface="Arial" panose="020B0604020202020204" pitchFamily="34" charset="0"/>
              </a:defRPr>
            </a:lvl6pPr>
            <a:lvl7pPr marL="2971800" indent="-228600" defTabSz="822325" eaLnBrk="0" fontAlgn="base" hangingPunct="0">
              <a:spcBef>
                <a:spcPct val="20000"/>
              </a:spcBef>
              <a:spcAft>
                <a:spcPct val="0"/>
              </a:spcAft>
              <a:buFont typeface="Arial" panose="020B0604020202020204" pitchFamily="34" charset="0"/>
              <a:buChar char="»"/>
              <a:defRPr sz="2000">
                <a:solidFill>
                  <a:srgbClr val="D9D9D9"/>
                </a:solidFill>
                <a:latin typeface="Arial" panose="020B0604020202020204" pitchFamily="34" charset="0"/>
                <a:cs typeface="Arial" panose="020B0604020202020204" pitchFamily="34" charset="0"/>
              </a:defRPr>
            </a:lvl7pPr>
            <a:lvl8pPr marL="3429000" indent="-228600" defTabSz="822325" eaLnBrk="0" fontAlgn="base" hangingPunct="0">
              <a:spcBef>
                <a:spcPct val="20000"/>
              </a:spcBef>
              <a:spcAft>
                <a:spcPct val="0"/>
              </a:spcAft>
              <a:buFont typeface="Arial" panose="020B0604020202020204" pitchFamily="34" charset="0"/>
              <a:buChar char="»"/>
              <a:defRPr sz="2000">
                <a:solidFill>
                  <a:srgbClr val="D9D9D9"/>
                </a:solidFill>
                <a:latin typeface="Arial" panose="020B0604020202020204" pitchFamily="34" charset="0"/>
                <a:cs typeface="Arial" panose="020B0604020202020204" pitchFamily="34" charset="0"/>
              </a:defRPr>
            </a:lvl8pPr>
            <a:lvl9pPr marL="3886200" indent="-228600" defTabSz="822325" eaLnBrk="0" fontAlgn="base" hangingPunct="0">
              <a:spcBef>
                <a:spcPct val="20000"/>
              </a:spcBef>
              <a:spcAft>
                <a:spcPct val="0"/>
              </a:spcAft>
              <a:buFont typeface="Arial" panose="020B0604020202020204" pitchFamily="34" charset="0"/>
              <a:buChar char="»"/>
              <a:defRPr sz="2000">
                <a:solidFill>
                  <a:srgbClr val="D9D9D9"/>
                </a:solidFill>
                <a:latin typeface="Arial" panose="020B0604020202020204" pitchFamily="34" charset="0"/>
                <a:cs typeface="Arial" panose="020B0604020202020204" pitchFamily="34" charset="0"/>
              </a:defRPr>
            </a:lvl9pPr>
          </a:lstStyle>
          <a:p>
            <a:pPr defTabSz="1370569" eaLnBrk="0" fontAlgn="base" hangingPunct="0">
              <a:lnSpc>
                <a:spcPct val="150000"/>
              </a:lnSpc>
              <a:spcBef>
                <a:spcPct val="0"/>
              </a:spcBef>
              <a:spcAft>
                <a:spcPct val="0"/>
              </a:spcAft>
              <a:buNone/>
            </a:pPr>
            <a:r>
              <a:rPr lang="en-US" altLang="en-US" sz="3333" b="1" dirty="0">
                <a:solidFill>
                  <a:srgbClr val="FFFFFF"/>
                </a:solidFill>
                <a:latin typeface="Roboto" panose="02000000000000000000" pitchFamily="2" charset="0"/>
                <a:ea typeface="Roboto" panose="02000000000000000000" pitchFamily="2" charset="0"/>
              </a:rPr>
              <a:t>Website:</a:t>
            </a:r>
            <a:r>
              <a:rPr lang="en-US" altLang="en-US" sz="3333" dirty="0">
                <a:solidFill>
                  <a:srgbClr val="FFFFFF"/>
                </a:solidFill>
                <a:latin typeface="Roboto" panose="02000000000000000000" pitchFamily="2" charset="0"/>
                <a:ea typeface="Roboto" panose="02000000000000000000" pitchFamily="2" charset="0"/>
              </a:rPr>
              <a:t> </a:t>
            </a:r>
            <a:r>
              <a:rPr lang="en-US" altLang="en-US" sz="3333" dirty="0">
                <a:solidFill>
                  <a:schemeClr val="bg1"/>
                </a:solidFill>
                <a:latin typeface="Roboto" panose="02000000000000000000" pitchFamily="2" charset="0"/>
                <a:ea typeface="Roboto" panose="02000000000000000000" pitchFamily="2" charset="0"/>
              </a:rPr>
              <a:t>www.nextsense.com</a:t>
            </a:r>
          </a:p>
          <a:p>
            <a:pPr defTabSz="1370569" eaLnBrk="0" fontAlgn="base" hangingPunct="0">
              <a:lnSpc>
                <a:spcPct val="150000"/>
              </a:lnSpc>
              <a:spcBef>
                <a:spcPct val="0"/>
              </a:spcBef>
              <a:spcAft>
                <a:spcPct val="0"/>
              </a:spcAft>
              <a:buNone/>
            </a:pPr>
            <a:endParaRPr lang="en-US" altLang="en-US" sz="3333" dirty="0">
              <a:solidFill>
                <a:srgbClr val="28C0CE"/>
              </a:solidFill>
              <a:latin typeface="Roboto" panose="02000000000000000000" pitchFamily="2" charset="0"/>
              <a:ea typeface="Roboto" panose="02000000000000000000" pitchFamily="2" charset="0"/>
            </a:endParaRPr>
          </a:p>
        </p:txBody>
      </p:sp>
      <p:pic>
        <p:nvPicPr>
          <p:cNvPr id="17" name="Picture 16">
            <a:extLst>
              <a:ext uri="{FF2B5EF4-FFF2-40B4-BE49-F238E27FC236}">
                <a16:creationId xmlns:a16="http://schemas.microsoft.com/office/drawing/2014/main" id="{AF5F6CD2-D031-438F-B114-55397F675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981519">
            <a:off x="13909823" y="3512840"/>
            <a:ext cx="2905827" cy="2349155"/>
          </a:xfrm>
          <a:prstGeom prst="rect">
            <a:avLst/>
          </a:prstGeom>
        </p:spPr>
      </p:pic>
    </p:spTree>
    <p:extLst>
      <p:ext uri="{BB962C8B-B14F-4D97-AF65-F5344CB8AC3E}">
        <p14:creationId xmlns:p14="http://schemas.microsoft.com/office/powerpoint/2010/main" val="2148839445"/>
      </p:ext>
    </p:extLst>
  </p:cSld>
  <p:clrMapOvr>
    <a:masterClrMapping/>
  </p:clrMapOvr>
</p:sld>
</file>

<file path=ppt/theme/theme1.xml><?xml version="1.0" encoding="utf-8"?>
<a:theme xmlns:a="http://schemas.openxmlformats.org/drawingml/2006/main" name="GENARAL LAYOUTS">
  <a:themeElements>
    <a:clrScheme name="Nextsense Default">
      <a:dk1>
        <a:srgbClr val="0A091B"/>
      </a:dk1>
      <a:lt1>
        <a:srgbClr val="F2F2F5"/>
      </a:lt1>
      <a:dk2>
        <a:srgbClr val="858591"/>
      </a:dk2>
      <a:lt2>
        <a:srgbClr val="FFFFFF"/>
      </a:lt2>
      <a:accent1>
        <a:srgbClr val="1FBAD7"/>
      </a:accent1>
      <a:accent2>
        <a:srgbClr val="C0C0C8"/>
      </a:accent2>
      <a:accent3>
        <a:srgbClr val="1FBAD7"/>
      </a:accent3>
      <a:accent4>
        <a:srgbClr val="1FBAD7"/>
      </a:accent4>
      <a:accent5>
        <a:srgbClr val="1FBAD7"/>
      </a:accent5>
      <a:accent6>
        <a:srgbClr val="1FBAD7"/>
      </a:accent6>
      <a:hlink>
        <a:srgbClr val="178BA1"/>
      </a:hlink>
      <a:folHlink>
        <a:srgbClr val="74D8E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38875</TotalTime>
  <Words>465</Words>
  <Application>Microsoft Office PowerPoint</Application>
  <PresentationFormat>Custom</PresentationFormat>
  <Paragraphs>108</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Aptos</vt:lpstr>
      <vt:lpstr>Calibri</vt:lpstr>
      <vt:lpstr>Arial</vt:lpstr>
      <vt:lpstr>Roboto</vt:lpstr>
      <vt:lpstr>Roboto Condensed</vt:lpstr>
      <vt:lpstr>Helvetica Light</vt:lpstr>
      <vt:lpstr>Calibri Light</vt:lpstr>
      <vt:lpstr>Wingdings</vt:lpstr>
      <vt:lpstr>GENARAL LAYOUTS</vt:lpstr>
      <vt:lpstr>PowerPoint Presentation</vt:lpstr>
      <vt:lpstr>PowerPoint Presentation</vt:lpstr>
      <vt:lpstr>PowerPoint Presentation</vt:lpstr>
      <vt:lpstr>PowerPoint Presentation</vt:lpstr>
      <vt:lpstr>PowerPoint Presentation</vt:lpstr>
      <vt:lpstr>PowerPoint Presentation</vt:lpstr>
    </vt:vector>
  </TitlesOfParts>
  <Company>Nextsense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Nextsense Signing Server</dc:title>
  <dc:creator>Nextsense</dc:creator>
  <cp:lastModifiedBy>Jane Jovanovski</cp:lastModifiedBy>
  <cp:revision>1701</cp:revision>
  <cp:lastPrinted>2020-11-13T15:04:21Z</cp:lastPrinted>
  <dcterms:created xsi:type="dcterms:W3CDTF">2015-01-20T11:47:48Z</dcterms:created>
  <dcterms:modified xsi:type="dcterms:W3CDTF">2024-10-23T16:06:39Z</dcterms:modified>
</cp:coreProperties>
</file>